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6"/>
  </p:notesMasterIdLst>
  <p:sldIdLst>
    <p:sldId id="284" r:id="rId2"/>
    <p:sldId id="258" r:id="rId3"/>
    <p:sldId id="291" r:id="rId4"/>
    <p:sldId id="281" r:id="rId5"/>
    <p:sldId id="259" r:id="rId6"/>
    <p:sldId id="261" r:id="rId7"/>
    <p:sldId id="262" r:id="rId8"/>
    <p:sldId id="260" r:id="rId9"/>
    <p:sldId id="274" r:id="rId10"/>
    <p:sldId id="264" r:id="rId11"/>
    <p:sldId id="275" r:id="rId12"/>
    <p:sldId id="282" r:id="rId13"/>
    <p:sldId id="277" r:id="rId14"/>
    <p:sldId id="257" r:id="rId15"/>
    <p:sldId id="265" r:id="rId16"/>
    <p:sldId id="267" r:id="rId17"/>
    <p:sldId id="268" r:id="rId18"/>
    <p:sldId id="269" r:id="rId19"/>
    <p:sldId id="263" r:id="rId20"/>
    <p:sldId id="271" r:id="rId21"/>
    <p:sldId id="272" r:id="rId22"/>
    <p:sldId id="285" r:id="rId23"/>
    <p:sldId id="270" r:id="rId24"/>
    <p:sldId id="276" r:id="rId25"/>
    <p:sldId id="283" r:id="rId26"/>
    <p:sldId id="280" r:id="rId27"/>
    <p:sldId id="279" r:id="rId28"/>
    <p:sldId id="278" r:id="rId29"/>
    <p:sldId id="287" r:id="rId30"/>
    <p:sldId id="288" r:id="rId31"/>
    <p:sldId id="289" r:id="rId32"/>
    <p:sldId id="290" r:id="rId33"/>
    <p:sldId id="286" r:id="rId34"/>
    <p:sldId id="273" r:id="rId35"/>
  </p:sldIdLst>
  <p:sldSz cx="12192000" cy="6858000"/>
  <p:notesSz cx="6858000" cy="9144000"/>
  <p:defaultTex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C6F51"/>
    <a:srgbClr val="C9D3C3"/>
    <a:srgbClr val="000000"/>
    <a:srgbClr val="20504B"/>
    <a:srgbClr val="282C6C"/>
    <a:srgbClr val="912350"/>
    <a:srgbClr val="7F347A"/>
    <a:srgbClr val="352872"/>
    <a:srgbClr val="61605B"/>
    <a:srgbClr val="98946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llemlayout 2 - Marker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Ingen typografi, intet gitter">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5140" autoAdjust="0"/>
    <p:restoredTop sz="94660"/>
  </p:normalViewPr>
  <p:slideViewPr>
    <p:cSldViewPr snapToGrid="0">
      <p:cViewPr varScale="1">
        <p:scale>
          <a:sx n="71" d="100"/>
          <a:sy n="71" d="100"/>
        </p:scale>
        <p:origin x="72" y="33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a-DK"/>
          </a:p>
        </p:txBody>
      </p:sp>
      <p:sp>
        <p:nvSpPr>
          <p:cNvPr id="3" name="Pladsholder til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8137A93-84DB-4041-8ECA-49B0DE3D81C8}" type="datetimeFigureOut">
              <a:rPr lang="da-DK" smtClean="0"/>
              <a:t>06-03-2024</a:t>
            </a:fld>
            <a:endParaRPr lang="da-DK"/>
          </a:p>
        </p:txBody>
      </p:sp>
      <p:sp>
        <p:nvSpPr>
          <p:cNvPr id="4" name="Pladsholder til slidebille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a-DK"/>
          </a:p>
        </p:txBody>
      </p:sp>
      <p:sp>
        <p:nvSpPr>
          <p:cNvPr id="5" name="Pladsholder til no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p>
        </p:txBody>
      </p:sp>
      <p:sp>
        <p:nvSpPr>
          <p:cNvPr id="6" name="Pladsholder til sidefod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a-DK"/>
          </a:p>
        </p:txBody>
      </p:sp>
      <p:sp>
        <p:nvSpPr>
          <p:cNvPr id="7" name="Pladsholder til sli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2EF8E26-1A2F-4317-AC4F-EA5717D74D21}" type="slidenum">
              <a:rPr lang="da-DK" smtClean="0"/>
              <a:t>‹nr.›</a:t>
            </a:fld>
            <a:endParaRPr lang="da-DK"/>
          </a:p>
        </p:txBody>
      </p:sp>
    </p:spTree>
    <p:extLst>
      <p:ext uri="{BB962C8B-B14F-4D97-AF65-F5344CB8AC3E}">
        <p14:creationId xmlns:p14="http://schemas.microsoft.com/office/powerpoint/2010/main" val="18082811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fld id="{E03435D6-4E9B-4671-9C15-69474D46F9DE}" type="slidenum">
              <a:rPr lang="da-DK" smtClean="0"/>
              <a:t>1</a:t>
            </a:fld>
            <a:endParaRPr lang="da-DK"/>
          </a:p>
        </p:txBody>
      </p:sp>
    </p:spTree>
    <p:extLst>
      <p:ext uri="{BB962C8B-B14F-4D97-AF65-F5344CB8AC3E}">
        <p14:creationId xmlns:p14="http://schemas.microsoft.com/office/powerpoint/2010/main" val="11874589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fld id="{E03435D6-4E9B-4671-9C15-69474D46F9DE}" type="slidenum">
              <a:rPr lang="da-DK" smtClean="0"/>
              <a:t>10</a:t>
            </a:fld>
            <a:endParaRPr lang="da-DK"/>
          </a:p>
        </p:txBody>
      </p:sp>
    </p:spTree>
    <p:extLst>
      <p:ext uri="{BB962C8B-B14F-4D97-AF65-F5344CB8AC3E}">
        <p14:creationId xmlns:p14="http://schemas.microsoft.com/office/powerpoint/2010/main" val="7615885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fld id="{E03435D6-4E9B-4671-9C15-69474D46F9DE}" type="slidenum">
              <a:rPr lang="da-DK" smtClean="0"/>
              <a:t>11</a:t>
            </a:fld>
            <a:endParaRPr lang="da-DK"/>
          </a:p>
        </p:txBody>
      </p:sp>
    </p:spTree>
    <p:extLst>
      <p:ext uri="{BB962C8B-B14F-4D97-AF65-F5344CB8AC3E}">
        <p14:creationId xmlns:p14="http://schemas.microsoft.com/office/powerpoint/2010/main" val="1520095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fld id="{E03435D6-4E9B-4671-9C15-69474D46F9DE}" type="slidenum">
              <a:rPr lang="da-DK" smtClean="0"/>
              <a:t>12</a:t>
            </a:fld>
            <a:endParaRPr lang="da-DK"/>
          </a:p>
        </p:txBody>
      </p:sp>
    </p:spTree>
    <p:extLst>
      <p:ext uri="{BB962C8B-B14F-4D97-AF65-F5344CB8AC3E}">
        <p14:creationId xmlns:p14="http://schemas.microsoft.com/office/powerpoint/2010/main" val="42488146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fld id="{E03435D6-4E9B-4671-9C15-69474D46F9DE}" type="slidenum">
              <a:rPr lang="da-DK" smtClean="0"/>
              <a:t>13</a:t>
            </a:fld>
            <a:endParaRPr lang="da-DK"/>
          </a:p>
        </p:txBody>
      </p:sp>
    </p:spTree>
    <p:extLst>
      <p:ext uri="{BB962C8B-B14F-4D97-AF65-F5344CB8AC3E}">
        <p14:creationId xmlns:p14="http://schemas.microsoft.com/office/powerpoint/2010/main" val="27095914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fld id="{E03435D6-4E9B-4671-9C15-69474D46F9DE}" type="slidenum">
              <a:rPr lang="da-DK" smtClean="0"/>
              <a:t>14</a:t>
            </a:fld>
            <a:endParaRPr lang="da-DK"/>
          </a:p>
        </p:txBody>
      </p:sp>
    </p:spTree>
    <p:extLst>
      <p:ext uri="{BB962C8B-B14F-4D97-AF65-F5344CB8AC3E}">
        <p14:creationId xmlns:p14="http://schemas.microsoft.com/office/powerpoint/2010/main" val="21512408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fld id="{E03435D6-4E9B-4671-9C15-69474D46F9DE}" type="slidenum">
              <a:rPr lang="da-DK" smtClean="0"/>
              <a:t>15</a:t>
            </a:fld>
            <a:endParaRPr lang="da-DK"/>
          </a:p>
        </p:txBody>
      </p:sp>
    </p:spTree>
    <p:extLst>
      <p:ext uri="{BB962C8B-B14F-4D97-AF65-F5344CB8AC3E}">
        <p14:creationId xmlns:p14="http://schemas.microsoft.com/office/powerpoint/2010/main" val="6709331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fld id="{E03435D6-4E9B-4671-9C15-69474D46F9DE}" type="slidenum">
              <a:rPr lang="da-DK" smtClean="0"/>
              <a:t>16</a:t>
            </a:fld>
            <a:endParaRPr lang="da-DK"/>
          </a:p>
        </p:txBody>
      </p:sp>
    </p:spTree>
    <p:extLst>
      <p:ext uri="{BB962C8B-B14F-4D97-AF65-F5344CB8AC3E}">
        <p14:creationId xmlns:p14="http://schemas.microsoft.com/office/powerpoint/2010/main" val="21298805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fld id="{E03435D6-4E9B-4671-9C15-69474D46F9DE}" type="slidenum">
              <a:rPr lang="da-DK" smtClean="0"/>
              <a:t>17</a:t>
            </a:fld>
            <a:endParaRPr lang="da-DK"/>
          </a:p>
        </p:txBody>
      </p:sp>
    </p:spTree>
    <p:extLst>
      <p:ext uri="{BB962C8B-B14F-4D97-AF65-F5344CB8AC3E}">
        <p14:creationId xmlns:p14="http://schemas.microsoft.com/office/powerpoint/2010/main" val="19476651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fld id="{E03435D6-4E9B-4671-9C15-69474D46F9DE}" type="slidenum">
              <a:rPr lang="da-DK" smtClean="0"/>
              <a:t>18</a:t>
            </a:fld>
            <a:endParaRPr lang="da-DK"/>
          </a:p>
        </p:txBody>
      </p:sp>
    </p:spTree>
    <p:extLst>
      <p:ext uri="{BB962C8B-B14F-4D97-AF65-F5344CB8AC3E}">
        <p14:creationId xmlns:p14="http://schemas.microsoft.com/office/powerpoint/2010/main" val="373301585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fld id="{E03435D6-4E9B-4671-9C15-69474D46F9DE}" type="slidenum">
              <a:rPr lang="da-DK" smtClean="0"/>
              <a:t>19</a:t>
            </a:fld>
            <a:endParaRPr lang="da-DK"/>
          </a:p>
        </p:txBody>
      </p:sp>
    </p:spTree>
    <p:extLst>
      <p:ext uri="{BB962C8B-B14F-4D97-AF65-F5344CB8AC3E}">
        <p14:creationId xmlns:p14="http://schemas.microsoft.com/office/powerpoint/2010/main" val="28346167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fld id="{E03435D6-4E9B-4671-9C15-69474D46F9DE}" type="slidenum">
              <a:rPr lang="da-DK" smtClean="0"/>
              <a:t>2</a:t>
            </a:fld>
            <a:endParaRPr lang="da-DK"/>
          </a:p>
        </p:txBody>
      </p:sp>
    </p:spTree>
    <p:extLst>
      <p:ext uri="{BB962C8B-B14F-4D97-AF65-F5344CB8AC3E}">
        <p14:creationId xmlns:p14="http://schemas.microsoft.com/office/powerpoint/2010/main" val="43663213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fld id="{E03435D6-4E9B-4671-9C15-69474D46F9DE}" type="slidenum">
              <a:rPr lang="da-DK" smtClean="0"/>
              <a:t>20</a:t>
            </a:fld>
            <a:endParaRPr lang="da-DK"/>
          </a:p>
        </p:txBody>
      </p:sp>
    </p:spTree>
    <p:extLst>
      <p:ext uri="{BB962C8B-B14F-4D97-AF65-F5344CB8AC3E}">
        <p14:creationId xmlns:p14="http://schemas.microsoft.com/office/powerpoint/2010/main" val="139026826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fld id="{E03435D6-4E9B-4671-9C15-69474D46F9DE}" type="slidenum">
              <a:rPr lang="da-DK" smtClean="0"/>
              <a:t>21</a:t>
            </a:fld>
            <a:endParaRPr lang="da-DK"/>
          </a:p>
        </p:txBody>
      </p:sp>
    </p:spTree>
    <p:extLst>
      <p:ext uri="{BB962C8B-B14F-4D97-AF65-F5344CB8AC3E}">
        <p14:creationId xmlns:p14="http://schemas.microsoft.com/office/powerpoint/2010/main" val="170555614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fld id="{E03435D6-4E9B-4671-9C15-69474D46F9DE}" type="slidenum">
              <a:rPr lang="da-DK" smtClean="0"/>
              <a:t>22</a:t>
            </a:fld>
            <a:endParaRPr lang="da-DK"/>
          </a:p>
        </p:txBody>
      </p:sp>
    </p:spTree>
    <p:extLst>
      <p:ext uri="{BB962C8B-B14F-4D97-AF65-F5344CB8AC3E}">
        <p14:creationId xmlns:p14="http://schemas.microsoft.com/office/powerpoint/2010/main" val="118205975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fld id="{E03435D6-4E9B-4671-9C15-69474D46F9DE}" type="slidenum">
              <a:rPr lang="da-DK" smtClean="0"/>
              <a:t>23</a:t>
            </a:fld>
            <a:endParaRPr lang="da-DK"/>
          </a:p>
        </p:txBody>
      </p:sp>
    </p:spTree>
    <p:extLst>
      <p:ext uri="{BB962C8B-B14F-4D97-AF65-F5344CB8AC3E}">
        <p14:creationId xmlns:p14="http://schemas.microsoft.com/office/powerpoint/2010/main" val="320773521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fld id="{E03435D6-4E9B-4671-9C15-69474D46F9DE}" type="slidenum">
              <a:rPr lang="da-DK" smtClean="0"/>
              <a:t>24</a:t>
            </a:fld>
            <a:endParaRPr lang="da-DK"/>
          </a:p>
        </p:txBody>
      </p:sp>
    </p:spTree>
    <p:extLst>
      <p:ext uri="{BB962C8B-B14F-4D97-AF65-F5344CB8AC3E}">
        <p14:creationId xmlns:p14="http://schemas.microsoft.com/office/powerpoint/2010/main" val="163243565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fld id="{E03435D6-4E9B-4671-9C15-69474D46F9DE}" type="slidenum">
              <a:rPr lang="da-DK" smtClean="0"/>
              <a:t>25</a:t>
            </a:fld>
            <a:endParaRPr lang="da-DK"/>
          </a:p>
        </p:txBody>
      </p:sp>
    </p:spTree>
    <p:extLst>
      <p:ext uri="{BB962C8B-B14F-4D97-AF65-F5344CB8AC3E}">
        <p14:creationId xmlns:p14="http://schemas.microsoft.com/office/powerpoint/2010/main" val="83604935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fld id="{E03435D6-4E9B-4671-9C15-69474D46F9DE}" type="slidenum">
              <a:rPr lang="da-DK" smtClean="0"/>
              <a:t>26</a:t>
            </a:fld>
            <a:endParaRPr lang="da-DK"/>
          </a:p>
        </p:txBody>
      </p:sp>
    </p:spTree>
    <p:extLst>
      <p:ext uri="{BB962C8B-B14F-4D97-AF65-F5344CB8AC3E}">
        <p14:creationId xmlns:p14="http://schemas.microsoft.com/office/powerpoint/2010/main" val="96245791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fld id="{E03435D6-4E9B-4671-9C15-69474D46F9DE}" type="slidenum">
              <a:rPr lang="da-DK" smtClean="0"/>
              <a:t>27</a:t>
            </a:fld>
            <a:endParaRPr lang="da-DK"/>
          </a:p>
        </p:txBody>
      </p:sp>
    </p:spTree>
    <p:extLst>
      <p:ext uri="{BB962C8B-B14F-4D97-AF65-F5344CB8AC3E}">
        <p14:creationId xmlns:p14="http://schemas.microsoft.com/office/powerpoint/2010/main" val="64608517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fld id="{E03435D6-4E9B-4671-9C15-69474D46F9DE}" type="slidenum">
              <a:rPr lang="da-DK" smtClean="0"/>
              <a:t>28</a:t>
            </a:fld>
            <a:endParaRPr lang="da-DK"/>
          </a:p>
        </p:txBody>
      </p:sp>
    </p:spTree>
    <p:extLst>
      <p:ext uri="{BB962C8B-B14F-4D97-AF65-F5344CB8AC3E}">
        <p14:creationId xmlns:p14="http://schemas.microsoft.com/office/powerpoint/2010/main" val="73721961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fld id="{E03435D6-4E9B-4671-9C15-69474D46F9DE}" type="slidenum">
              <a:rPr lang="da-DK" smtClean="0"/>
              <a:t>29</a:t>
            </a:fld>
            <a:endParaRPr lang="da-DK"/>
          </a:p>
        </p:txBody>
      </p:sp>
    </p:spTree>
    <p:extLst>
      <p:ext uri="{BB962C8B-B14F-4D97-AF65-F5344CB8AC3E}">
        <p14:creationId xmlns:p14="http://schemas.microsoft.com/office/powerpoint/2010/main" val="37765203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fld id="{E03435D6-4E9B-4671-9C15-69474D46F9DE}" type="slidenum">
              <a:rPr lang="da-DK" smtClean="0"/>
              <a:t>3</a:t>
            </a:fld>
            <a:endParaRPr lang="da-DK"/>
          </a:p>
        </p:txBody>
      </p:sp>
    </p:spTree>
    <p:extLst>
      <p:ext uri="{BB962C8B-B14F-4D97-AF65-F5344CB8AC3E}">
        <p14:creationId xmlns:p14="http://schemas.microsoft.com/office/powerpoint/2010/main" val="375793683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fld id="{E03435D6-4E9B-4671-9C15-69474D46F9DE}" type="slidenum">
              <a:rPr lang="da-DK" smtClean="0"/>
              <a:t>30</a:t>
            </a:fld>
            <a:endParaRPr lang="da-DK"/>
          </a:p>
        </p:txBody>
      </p:sp>
    </p:spTree>
    <p:extLst>
      <p:ext uri="{BB962C8B-B14F-4D97-AF65-F5344CB8AC3E}">
        <p14:creationId xmlns:p14="http://schemas.microsoft.com/office/powerpoint/2010/main" val="117931225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fld id="{E03435D6-4E9B-4671-9C15-69474D46F9DE}" type="slidenum">
              <a:rPr lang="da-DK" smtClean="0"/>
              <a:t>31</a:t>
            </a:fld>
            <a:endParaRPr lang="da-DK"/>
          </a:p>
        </p:txBody>
      </p:sp>
    </p:spTree>
    <p:extLst>
      <p:ext uri="{BB962C8B-B14F-4D97-AF65-F5344CB8AC3E}">
        <p14:creationId xmlns:p14="http://schemas.microsoft.com/office/powerpoint/2010/main" val="127735057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fld id="{E03435D6-4E9B-4671-9C15-69474D46F9DE}" type="slidenum">
              <a:rPr lang="da-DK" smtClean="0"/>
              <a:t>32</a:t>
            </a:fld>
            <a:endParaRPr lang="da-DK"/>
          </a:p>
        </p:txBody>
      </p:sp>
    </p:spTree>
    <p:extLst>
      <p:ext uri="{BB962C8B-B14F-4D97-AF65-F5344CB8AC3E}">
        <p14:creationId xmlns:p14="http://schemas.microsoft.com/office/powerpoint/2010/main" val="303533159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fld id="{E03435D6-4E9B-4671-9C15-69474D46F9DE}" type="slidenum">
              <a:rPr lang="da-DK" smtClean="0"/>
              <a:t>33</a:t>
            </a:fld>
            <a:endParaRPr lang="da-DK"/>
          </a:p>
        </p:txBody>
      </p:sp>
    </p:spTree>
    <p:extLst>
      <p:ext uri="{BB962C8B-B14F-4D97-AF65-F5344CB8AC3E}">
        <p14:creationId xmlns:p14="http://schemas.microsoft.com/office/powerpoint/2010/main" val="311302859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fld id="{E03435D6-4E9B-4671-9C15-69474D46F9DE}" type="slidenum">
              <a:rPr lang="da-DK" smtClean="0"/>
              <a:t>34</a:t>
            </a:fld>
            <a:endParaRPr lang="da-DK"/>
          </a:p>
        </p:txBody>
      </p:sp>
    </p:spTree>
    <p:extLst>
      <p:ext uri="{BB962C8B-B14F-4D97-AF65-F5344CB8AC3E}">
        <p14:creationId xmlns:p14="http://schemas.microsoft.com/office/powerpoint/2010/main" val="41325858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fld id="{E03435D6-4E9B-4671-9C15-69474D46F9DE}" type="slidenum">
              <a:rPr lang="da-DK" smtClean="0"/>
              <a:t>4</a:t>
            </a:fld>
            <a:endParaRPr lang="da-DK"/>
          </a:p>
        </p:txBody>
      </p:sp>
    </p:spTree>
    <p:extLst>
      <p:ext uri="{BB962C8B-B14F-4D97-AF65-F5344CB8AC3E}">
        <p14:creationId xmlns:p14="http://schemas.microsoft.com/office/powerpoint/2010/main" val="22926372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fld id="{E03435D6-4E9B-4671-9C15-69474D46F9DE}" type="slidenum">
              <a:rPr lang="da-DK" smtClean="0"/>
              <a:t>5</a:t>
            </a:fld>
            <a:endParaRPr lang="da-DK"/>
          </a:p>
        </p:txBody>
      </p:sp>
    </p:spTree>
    <p:extLst>
      <p:ext uri="{BB962C8B-B14F-4D97-AF65-F5344CB8AC3E}">
        <p14:creationId xmlns:p14="http://schemas.microsoft.com/office/powerpoint/2010/main" val="34420155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fld id="{E03435D6-4E9B-4671-9C15-69474D46F9DE}" type="slidenum">
              <a:rPr lang="da-DK" smtClean="0"/>
              <a:t>6</a:t>
            </a:fld>
            <a:endParaRPr lang="da-DK"/>
          </a:p>
        </p:txBody>
      </p:sp>
    </p:spTree>
    <p:extLst>
      <p:ext uri="{BB962C8B-B14F-4D97-AF65-F5344CB8AC3E}">
        <p14:creationId xmlns:p14="http://schemas.microsoft.com/office/powerpoint/2010/main" val="22734224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fld id="{E03435D6-4E9B-4671-9C15-69474D46F9DE}" type="slidenum">
              <a:rPr lang="da-DK" smtClean="0"/>
              <a:t>7</a:t>
            </a:fld>
            <a:endParaRPr lang="da-DK"/>
          </a:p>
        </p:txBody>
      </p:sp>
    </p:spTree>
    <p:extLst>
      <p:ext uri="{BB962C8B-B14F-4D97-AF65-F5344CB8AC3E}">
        <p14:creationId xmlns:p14="http://schemas.microsoft.com/office/powerpoint/2010/main" val="710973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fld id="{E03435D6-4E9B-4671-9C15-69474D46F9DE}" type="slidenum">
              <a:rPr lang="da-DK" smtClean="0"/>
              <a:t>8</a:t>
            </a:fld>
            <a:endParaRPr lang="da-DK"/>
          </a:p>
        </p:txBody>
      </p:sp>
    </p:spTree>
    <p:extLst>
      <p:ext uri="{BB962C8B-B14F-4D97-AF65-F5344CB8AC3E}">
        <p14:creationId xmlns:p14="http://schemas.microsoft.com/office/powerpoint/2010/main" val="24510395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fld id="{E03435D6-4E9B-4671-9C15-69474D46F9DE}" type="slidenum">
              <a:rPr lang="da-DK" smtClean="0"/>
              <a:t>9</a:t>
            </a:fld>
            <a:endParaRPr lang="da-DK"/>
          </a:p>
        </p:txBody>
      </p:sp>
    </p:spTree>
    <p:extLst>
      <p:ext uri="{BB962C8B-B14F-4D97-AF65-F5344CB8AC3E}">
        <p14:creationId xmlns:p14="http://schemas.microsoft.com/office/powerpoint/2010/main" val="17763763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slide">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1122363"/>
            <a:ext cx="9144000" cy="2387600"/>
          </a:xfrm>
        </p:spPr>
        <p:txBody>
          <a:bodyPr anchor="b"/>
          <a:lstStyle>
            <a:lvl1pPr algn="ctr">
              <a:defRPr sz="6000"/>
            </a:lvl1pPr>
          </a:lstStyle>
          <a:p>
            <a:r>
              <a:rPr lang="da-DK"/>
              <a:t>Klik for at redigere i master</a:t>
            </a:r>
          </a:p>
        </p:txBody>
      </p:sp>
      <p:sp>
        <p:nvSpPr>
          <p:cNvPr id="3" name="Underti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p>
        </p:txBody>
      </p:sp>
      <p:sp>
        <p:nvSpPr>
          <p:cNvPr id="4" name="Pladsholder til dato 3"/>
          <p:cNvSpPr>
            <a:spLocks noGrp="1"/>
          </p:cNvSpPr>
          <p:nvPr>
            <p:ph type="dt" sz="half" idx="10"/>
          </p:nvPr>
        </p:nvSpPr>
        <p:spPr/>
        <p:txBody>
          <a:bodyPr/>
          <a:lstStyle/>
          <a:p>
            <a:fld id="{AB8F6200-1601-4C04-96D6-89F8BC7B58CF}" type="datetimeFigureOut">
              <a:rPr lang="da-DK" smtClean="0"/>
              <a:t>06-03-2024</a:t>
            </a:fld>
            <a:endParaRPr lang="da-DK"/>
          </a:p>
        </p:txBody>
      </p:sp>
      <p:sp>
        <p:nvSpPr>
          <p:cNvPr id="5" name="Pladsholder til sidefod 4"/>
          <p:cNvSpPr>
            <a:spLocks noGrp="1"/>
          </p:cNvSpPr>
          <p:nvPr>
            <p:ph type="ftr" sz="quarter" idx="11"/>
          </p:nvPr>
        </p:nvSpPr>
        <p:spPr/>
        <p:txBody>
          <a:bodyPr/>
          <a:lstStyle/>
          <a:p>
            <a:endParaRPr lang="da-DK"/>
          </a:p>
        </p:txBody>
      </p:sp>
      <p:sp>
        <p:nvSpPr>
          <p:cNvPr id="6" name="Pladsholder til slidenummer 5"/>
          <p:cNvSpPr>
            <a:spLocks noGrp="1"/>
          </p:cNvSpPr>
          <p:nvPr>
            <p:ph type="sldNum" sz="quarter" idx="12"/>
          </p:nvPr>
        </p:nvSpPr>
        <p:spPr/>
        <p:txBody>
          <a:bodyPr/>
          <a:lstStyle/>
          <a:p>
            <a:fld id="{784FB379-88FE-4621-A047-EBA5225B27D0}" type="slidenum">
              <a:rPr lang="da-DK" smtClean="0"/>
              <a:t>‹nr.›</a:t>
            </a:fld>
            <a:endParaRPr lang="da-DK"/>
          </a:p>
        </p:txBody>
      </p:sp>
    </p:spTree>
    <p:extLst>
      <p:ext uri="{BB962C8B-B14F-4D97-AF65-F5344CB8AC3E}">
        <p14:creationId xmlns:p14="http://schemas.microsoft.com/office/powerpoint/2010/main" val="1262254560"/>
      </p:ext>
    </p:extLst>
  </p:cSld>
  <p:clrMapOvr>
    <a:masterClrMapping/>
  </p:clrMapOvr>
  <mc:AlternateContent xmlns:mc="http://schemas.openxmlformats.org/markup-compatibility/2006" xmlns:p14="http://schemas.microsoft.com/office/powerpoint/2010/main">
    <mc:Choice Requires="p14">
      <p:transition p14:dur="250" advClick="0" advTm="8000"/>
    </mc:Choice>
    <mc:Fallback xmlns="">
      <p:transition advClick="0" advTm="800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i master</a:t>
            </a:r>
          </a:p>
        </p:txBody>
      </p:sp>
      <p:sp>
        <p:nvSpPr>
          <p:cNvPr id="3" name="Pladsholder til lodret titel 2"/>
          <p:cNvSpPr>
            <a:spLocks noGrp="1"/>
          </p:cNvSpPr>
          <p:nvPr>
            <p:ph type="body" orient="vert" idx="1"/>
          </p:nvPr>
        </p:nvSpPr>
        <p:spPr/>
        <p:txBody>
          <a:bodyPr vert="eaVert"/>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p:cNvSpPr>
            <a:spLocks noGrp="1"/>
          </p:cNvSpPr>
          <p:nvPr>
            <p:ph type="dt" sz="half" idx="10"/>
          </p:nvPr>
        </p:nvSpPr>
        <p:spPr/>
        <p:txBody>
          <a:bodyPr/>
          <a:lstStyle/>
          <a:p>
            <a:fld id="{AB8F6200-1601-4C04-96D6-89F8BC7B58CF}" type="datetimeFigureOut">
              <a:rPr lang="da-DK" smtClean="0"/>
              <a:t>06-03-2024</a:t>
            </a:fld>
            <a:endParaRPr lang="da-DK"/>
          </a:p>
        </p:txBody>
      </p:sp>
      <p:sp>
        <p:nvSpPr>
          <p:cNvPr id="5" name="Pladsholder til sidefod 4"/>
          <p:cNvSpPr>
            <a:spLocks noGrp="1"/>
          </p:cNvSpPr>
          <p:nvPr>
            <p:ph type="ftr" sz="quarter" idx="11"/>
          </p:nvPr>
        </p:nvSpPr>
        <p:spPr/>
        <p:txBody>
          <a:bodyPr/>
          <a:lstStyle/>
          <a:p>
            <a:endParaRPr lang="da-DK"/>
          </a:p>
        </p:txBody>
      </p:sp>
      <p:sp>
        <p:nvSpPr>
          <p:cNvPr id="6" name="Pladsholder til slidenummer 5"/>
          <p:cNvSpPr>
            <a:spLocks noGrp="1"/>
          </p:cNvSpPr>
          <p:nvPr>
            <p:ph type="sldNum" sz="quarter" idx="12"/>
          </p:nvPr>
        </p:nvSpPr>
        <p:spPr/>
        <p:txBody>
          <a:bodyPr/>
          <a:lstStyle/>
          <a:p>
            <a:fld id="{784FB379-88FE-4621-A047-EBA5225B27D0}" type="slidenum">
              <a:rPr lang="da-DK" smtClean="0"/>
              <a:t>‹nr.›</a:t>
            </a:fld>
            <a:endParaRPr lang="da-DK"/>
          </a:p>
        </p:txBody>
      </p:sp>
    </p:spTree>
    <p:extLst>
      <p:ext uri="{BB962C8B-B14F-4D97-AF65-F5344CB8AC3E}">
        <p14:creationId xmlns:p14="http://schemas.microsoft.com/office/powerpoint/2010/main" val="1231093552"/>
      </p:ext>
    </p:extLst>
  </p:cSld>
  <p:clrMapOvr>
    <a:masterClrMapping/>
  </p:clrMapOvr>
  <mc:AlternateContent xmlns:mc="http://schemas.openxmlformats.org/markup-compatibility/2006" xmlns:p14="http://schemas.microsoft.com/office/powerpoint/2010/main">
    <mc:Choice Requires="p14">
      <p:transition p14:dur="250" advClick="0" advTm="8000"/>
    </mc:Choice>
    <mc:Fallback xmlns="">
      <p:transition advClick="0" advTm="80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Lodret titel 1"/>
          <p:cNvSpPr>
            <a:spLocks noGrp="1"/>
          </p:cNvSpPr>
          <p:nvPr>
            <p:ph type="title" orient="vert"/>
          </p:nvPr>
        </p:nvSpPr>
        <p:spPr>
          <a:xfrm>
            <a:off x="8724900" y="365125"/>
            <a:ext cx="2628900" cy="5811838"/>
          </a:xfrm>
        </p:spPr>
        <p:txBody>
          <a:bodyPr vert="eaVert"/>
          <a:lstStyle/>
          <a:p>
            <a:r>
              <a:rPr lang="da-DK"/>
              <a:t>Klik for at redigere i master</a:t>
            </a:r>
          </a:p>
        </p:txBody>
      </p:sp>
      <p:sp>
        <p:nvSpPr>
          <p:cNvPr id="3" name="Pladsholder til lodret titel 2"/>
          <p:cNvSpPr>
            <a:spLocks noGrp="1"/>
          </p:cNvSpPr>
          <p:nvPr>
            <p:ph type="body" orient="vert" idx="1"/>
          </p:nvPr>
        </p:nvSpPr>
        <p:spPr>
          <a:xfrm>
            <a:off x="838200" y="365125"/>
            <a:ext cx="7734300" cy="5811838"/>
          </a:xfrm>
        </p:spPr>
        <p:txBody>
          <a:bodyPr vert="eaVert"/>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p:cNvSpPr>
            <a:spLocks noGrp="1"/>
          </p:cNvSpPr>
          <p:nvPr>
            <p:ph type="dt" sz="half" idx="10"/>
          </p:nvPr>
        </p:nvSpPr>
        <p:spPr/>
        <p:txBody>
          <a:bodyPr/>
          <a:lstStyle/>
          <a:p>
            <a:fld id="{AB8F6200-1601-4C04-96D6-89F8BC7B58CF}" type="datetimeFigureOut">
              <a:rPr lang="da-DK" smtClean="0"/>
              <a:t>06-03-2024</a:t>
            </a:fld>
            <a:endParaRPr lang="da-DK"/>
          </a:p>
        </p:txBody>
      </p:sp>
      <p:sp>
        <p:nvSpPr>
          <p:cNvPr id="5" name="Pladsholder til sidefod 4"/>
          <p:cNvSpPr>
            <a:spLocks noGrp="1"/>
          </p:cNvSpPr>
          <p:nvPr>
            <p:ph type="ftr" sz="quarter" idx="11"/>
          </p:nvPr>
        </p:nvSpPr>
        <p:spPr/>
        <p:txBody>
          <a:bodyPr/>
          <a:lstStyle/>
          <a:p>
            <a:endParaRPr lang="da-DK"/>
          </a:p>
        </p:txBody>
      </p:sp>
      <p:sp>
        <p:nvSpPr>
          <p:cNvPr id="6" name="Pladsholder til slidenummer 5"/>
          <p:cNvSpPr>
            <a:spLocks noGrp="1"/>
          </p:cNvSpPr>
          <p:nvPr>
            <p:ph type="sldNum" sz="quarter" idx="12"/>
          </p:nvPr>
        </p:nvSpPr>
        <p:spPr/>
        <p:txBody>
          <a:bodyPr/>
          <a:lstStyle/>
          <a:p>
            <a:fld id="{784FB379-88FE-4621-A047-EBA5225B27D0}" type="slidenum">
              <a:rPr lang="da-DK" smtClean="0"/>
              <a:t>‹nr.›</a:t>
            </a:fld>
            <a:endParaRPr lang="da-DK"/>
          </a:p>
        </p:txBody>
      </p:sp>
    </p:spTree>
    <p:extLst>
      <p:ext uri="{BB962C8B-B14F-4D97-AF65-F5344CB8AC3E}">
        <p14:creationId xmlns:p14="http://schemas.microsoft.com/office/powerpoint/2010/main" val="3166492279"/>
      </p:ext>
    </p:extLst>
  </p:cSld>
  <p:clrMapOvr>
    <a:masterClrMapping/>
  </p:clrMapOvr>
  <mc:AlternateContent xmlns:mc="http://schemas.openxmlformats.org/markup-compatibility/2006" xmlns:p14="http://schemas.microsoft.com/office/powerpoint/2010/main">
    <mc:Choice Requires="p14">
      <p:transition p14:dur="250" advClick="0" advTm="8000"/>
    </mc:Choice>
    <mc:Fallback xmlns="">
      <p:transition advClick="0" advTm="8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i master</a:t>
            </a:r>
          </a:p>
        </p:txBody>
      </p:sp>
      <p:sp>
        <p:nvSpPr>
          <p:cNvPr id="3" name="Pladsholder til indhold 2"/>
          <p:cNvSpPr>
            <a:spLocks noGrp="1"/>
          </p:cNvSpPr>
          <p:nvPr>
            <p:ph idx="1"/>
          </p:nvPr>
        </p:nvSpPr>
        <p:spPr/>
        <p:txBody>
          <a:body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p:cNvSpPr>
            <a:spLocks noGrp="1"/>
          </p:cNvSpPr>
          <p:nvPr>
            <p:ph type="dt" sz="half" idx="10"/>
          </p:nvPr>
        </p:nvSpPr>
        <p:spPr/>
        <p:txBody>
          <a:bodyPr/>
          <a:lstStyle/>
          <a:p>
            <a:fld id="{AB8F6200-1601-4C04-96D6-89F8BC7B58CF}" type="datetimeFigureOut">
              <a:rPr lang="da-DK" smtClean="0"/>
              <a:t>06-03-2024</a:t>
            </a:fld>
            <a:endParaRPr lang="da-DK"/>
          </a:p>
        </p:txBody>
      </p:sp>
      <p:sp>
        <p:nvSpPr>
          <p:cNvPr id="5" name="Pladsholder til sidefod 4"/>
          <p:cNvSpPr>
            <a:spLocks noGrp="1"/>
          </p:cNvSpPr>
          <p:nvPr>
            <p:ph type="ftr" sz="quarter" idx="11"/>
          </p:nvPr>
        </p:nvSpPr>
        <p:spPr/>
        <p:txBody>
          <a:bodyPr/>
          <a:lstStyle/>
          <a:p>
            <a:endParaRPr lang="da-DK"/>
          </a:p>
        </p:txBody>
      </p:sp>
      <p:sp>
        <p:nvSpPr>
          <p:cNvPr id="6" name="Pladsholder til slidenummer 5"/>
          <p:cNvSpPr>
            <a:spLocks noGrp="1"/>
          </p:cNvSpPr>
          <p:nvPr>
            <p:ph type="sldNum" sz="quarter" idx="12"/>
          </p:nvPr>
        </p:nvSpPr>
        <p:spPr/>
        <p:txBody>
          <a:bodyPr/>
          <a:lstStyle/>
          <a:p>
            <a:fld id="{784FB379-88FE-4621-A047-EBA5225B27D0}" type="slidenum">
              <a:rPr lang="da-DK" smtClean="0"/>
              <a:t>‹nr.›</a:t>
            </a:fld>
            <a:endParaRPr lang="da-DK"/>
          </a:p>
        </p:txBody>
      </p:sp>
    </p:spTree>
    <p:extLst>
      <p:ext uri="{BB962C8B-B14F-4D97-AF65-F5344CB8AC3E}">
        <p14:creationId xmlns:p14="http://schemas.microsoft.com/office/powerpoint/2010/main" val="480611923"/>
      </p:ext>
    </p:extLst>
  </p:cSld>
  <p:clrMapOvr>
    <a:masterClrMapping/>
  </p:clrMapOvr>
  <mc:AlternateContent xmlns:mc="http://schemas.openxmlformats.org/markup-compatibility/2006" xmlns:p14="http://schemas.microsoft.com/office/powerpoint/2010/main">
    <mc:Choice Requires="p14">
      <p:transition p14:dur="250" advClick="0" advTm="8000"/>
    </mc:Choice>
    <mc:Fallback xmlns="">
      <p:transition advClick="0" advTm="8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el 1"/>
          <p:cNvSpPr>
            <a:spLocks noGrp="1"/>
          </p:cNvSpPr>
          <p:nvPr>
            <p:ph type="title"/>
          </p:nvPr>
        </p:nvSpPr>
        <p:spPr>
          <a:xfrm>
            <a:off x="831850" y="1709738"/>
            <a:ext cx="10515600" cy="2852737"/>
          </a:xfrm>
        </p:spPr>
        <p:txBody>
          <a:bodyPr anchor="b"/>
          <a:lstStyle>
            <a:lvl1pPr>
              <a:defRPr sz="6000"/>
            </a:lvl1pPr>
          </a:lstStyle>
          <a:p>
            <a:r>
              <a:rPr lang="da-DK"/>
              <a:t>Klik for at redigere i master</a:t>
            </a:r>
          </a:p>
        </p:txBody>
      </p:sp>
      <p:sp>
        <p:nvSpPr>
          <p:cNvPr id="3" name="Pladsholder til teks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a:t>Rediger typografien i masterens</a:t>
            </a:r>
          </a:p>
        </p:txBody>
      </p:sp>
      <p:sp>
        <p:nvSpPr>
          <p:cNvPr id="4" name="Pladsholder til dato 3"/>
          <p:cNvSpPr>
            <a:spLocks noGrp="1"/>
          </p:cNvSpPr>
          <p:nvPr>
            <p:ph type="dt" sz="half" idx="10"/>
          </p:nvPr>
        </p:nvSpPr>
        <p:spPr/>
        <p:txBody>
          <a:bodyPr/>
          <a:lstStyle/>
          <a:p>
            <a:fld id="{AB8F6200-1601-4C04-96D6-89F8BC7B58CF}" type="datetimeFigureOut">
              <a:rPr lang="da-DK" smtClean="0"/>
              <a:t>06-03-2024</a:t>
            </a:fld>
            <a:endParaRPr lang="da-DK"/>
          </a:p>
        </p:txBody>
      </p:sp>
      <p:sp>
        <p:nvSpPr>
          <p:cNvPr id="5" name="Pladsholder til sidefod 4"/>
          <p:cNvSpPr>
            <a:spLocks noGrp="1"/>
          </p:cNvSpPr>
          <p:nvPr>
            <p:ph type="ftr" sz="quarter" idx="11"/>
          </p:nvPr>
        </p:nvSpPr>
        <p:spPr/>
        <p:txBody>
          <a:bodyPr/>
          <a:lstStyle/>
          <a:p>
            <a:endParaRPr lang="da-DK"/>
          </a:p>
        </p:txBody>
      </p:sp>
      <p:sp>
        <p:nvSpPr>
          <p:cNvPr id="6" name="Pladsholder til slidenummer 5"/>
          <p:cNvSpPr>
            <a:spLocks noGrp="1"/>
          </p:cNvSpPr>
          <p:nvPr>
            <p:ph type="sldNum" sz="quarter" idx="12"/>
          </p:nvPr>
        </p:nvSpPr>
        <p:spPr/>
        <p:txBody>
          <a:bodyPr/>
          <a:lstStyle/>
          <a:p>
            <a:fld id="{784FB379-88FE-4621-A047-EBA5225B27D0}" type="slidenum">
              <a:rPr lang="da-DK" smtClean="0"/>
              <a:t>‹nr.›</a:t>
            </a:fld>
            <a:endParaRPr lang="da-DK"/>
          </a:p>
        </p:txBody>
      </p:sp>
    </p:spTree>
    <p:extLst>
      <p:ext uri="{BB962C8B-B14F-4D97-AF65-F5344CB8AC3E}">
        <p14:creationId xmlns:p14="http://schemas.microsoft.com/office/powerpoint/2010/main" val="432629588"/>
      </p:ext>
    </p:extLst>
  </p:cSld>
  <p:clrMapOvr>
    <a:masterClrMapping/>
  </p:clrMapOvr>
  <mc:AlternateContent xmlns:mc="http://schemas.openxmlformats.org/markup-compatibility/2006" xmlns:p14="http://schemas.microsoft.com/office/powerpoint/2010/main">
    <mc:Choice Requires="p14">
      <p:transition p14:dur="250" advClick="0" advTm="8000"/>
    </mc:Choice>
    <mc:Fallback xmlns="">
      <p:transition advClick="0" advTm="8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i master</a:t>
            </a:r>
          </a:p>
        </p:txBody>
      </p:sp>
      <p:sp>
        <p:nvSpPr>
          <p:cNvPr id="3" name="Pladsholder til indhold 2"/>
          <p:cNvSpPr>
            <a:spLocks noGrp="1"/>
          </p:cNvSpPr>
          <p:nvPr>
            <p:ph sz="half" idx="1"/>
          </p:nvPr>
        </p:nvSpPr>
        <p:spPr>
          <a:xfrm>
            <a:off x="838200" y="1825625"/>
            <a:ext cx="5181600" cy="4351338"/>
          </a:xfrm>
        </p:spPr>
        <p:txBody>
          <a:body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p>
        </p:txBody>
      </p:sp>
      <p:sp>
        <p:nvSpPr>
          <p:cNvPr id="4" name="Pladsholder til indhold 3"/>
          <p:cNvSpPr>
            <a:spLocks noGrp="1"/>
          </p:cNvSpPr>
          <p:nvPr>
            <p:ph sz="half" idx="2"/>
          </p:nvPr>
        </p:nvSpPr>
        <p:spPr>
          <a:xfrm>
            <a:off x="6172200" y="1825625"/>
            <a:ext cx="5181600" cy="4351338"/>
          </a:xfrm>
        </p:spPr>
        <p:txBody>
          <a:body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p>
        </p:txBody>
      </p:sp>
      <p:sp>
        <p:nvSpPr>
          <p:cNvPr id="5" name="Pladsholder til dato 4"/>
          <p:cNvSpPr>
            <a:spLocks noGrp="1"/>
          </p:cNvSpPr>
          <p:nvPr>
            <p:ph type="dt" sz="half" idx="10"/>
          </p:nvPr>
        </p:nvSpPr>
        <p:spPr/>
        <p:txBody>
          <a:bodyPr/>
          <a:lstStyle/>
          <a:p>
            <a:fld id="{AB8F6200-1601-4C04-96D6-89F8BC7B58CF}" type="datetimeFigureOut">
              <a:rPr lang="da-DK" smtClean="0"/>
              <a:t>06-03-2024</a:t>
            </a:fld>
            <a:endParaRPr lang="da-DK"/>
          </a:p>
        </p:txBody>
      </p:sp>
      <p:sp>
        <p:nvSpPr>
          <p:cNvPr id="6" name="Pladsholder til sidefod 5"/>
          <p:cNvSpPr>
            <a:spLocks noGrp="1"/>
          </p:cNvSpPr>
          <p:nvPr>
            <p:ph type="ftr" sz="quarter" idx="11"/>
          </p:nvPr>
        </p:nvSpPr>
        <p:spPr/>
        <p:txBody>
          <a:bodyPr/>
          <a:lstStyle/>
          <a:p>
            <a:endParaRPr lang="da-DK"/>
          </a:p>
        </p:txBody>
      </p:sp>
      <p:sp>
        <p:nvSpPr>
          <p:cNvPr id="7" name="Pladsholder til slidenummer 6"/>
          <p:cNvSpPr>
            <a:spLocks noGrp="1"/>
          </p:cNvSpPr>
          <p:nvPr>
            <p:ph type="sldNum" sz="quarter" idx="12"/>
          </p:nvPr>
        </p:nvSpPr>
        <p:spPr/>
        <p:txBody>
          <a:bodyPr/>
          <a:lstStyle/>
          <a:p>
            <a:fld id="{784FB379-88FE-4621-A047-EBA5225B27D0}" type="slidenum">
              <a:rPr lang="da-DK" smtClean="0"/>
              <a:t>‹nr.›</a:t>
            </a:fld>
            <a:endParaRPr lang="da-DK"/>
          </a:p>
        </p:txBody>
      </p:sp>
    </p:spTree>
    <p:extLst>
      <p:ext uri="{BB962C8B-B14F-4D97-AF65-F5344CB8AC3E}">
        <p14:creationId xmlns:p14="http://schemas.microsoft.com/office/powerpoint/2010/main" val="2697877233"/>
      </p:ext>
    </p:extLst>
  </p:cSld>
  <p:clrMapOvr>
    <a:masterClrMapping/>
  </p:clrMapOvr>
  <mc:AlternateContent xmlns:mc="http://schemas.openxmlformats.org/markup-compatibility/2006" xmlns:p14="http://schemas.microsoft.com/office/powerpoint/2010/main">
    <mc:Choice Requires="p14">
      <p:transition p14:dur="250" advClick="0" advTm="8000"/>
    </mc:Choice>
    <mc:Fallback xmlns="">
      <p:transition advClick="0" advTm="8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el 1"/>
          <p:cNvSpPr>
            <a:spLocks noGrp="1"/>
          </p:cNvSpPr>
          <p:nvPr>
            <p:ph type="title"/>
          </p:nvPr>
        </p:nvSpPr>
        <p:spPr>
          <a:xfrm>
            <a:off x="839788" y="365125"/>
            <a:ext cx="10515600" cy="1325563"/>
          </a:xfrm>
        </p:spPr>
        <p:txBody>
          <a:bodyPr/>
          <a:lstStyle/>
          <a:p>
            <a:r>
              <a:rPr lang="da-DK"/>
              <a:t>Klik for at redigere i master</a:t>
            </a:r>
          </a:p>
        </p:txBody>
      </p:sp>
      <p:sp>
        <p:nvSpPr>
          <p:cNvPr id="3" name="Pladsholder til teks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Rediger typografien i masterens</a:t>
            </a:r>
          </a:p>
        </p:txBody>
      </p:sp>
      <p:sp>
        <p:nvSpPr>
          <p:cNvPr id="4" name="Pladsholder til indhold 3"/>
          <p:cNvSpPr>
            <a:spLocks noGrp="1"/>
          </p:cNvSpPr>
          <p:nvPr>
            <p:ph sz="half" idx="2"/>
          </p:nvPr>
        </p:nvSpPr>
        <p:spPr>
          <a:xfrm>
            <a:off x="839788" y="2505075"/>
            <a:ext cx="5157787" cy="3684588"/>
          </a:xfrm>
        </p:spPr>
        <p:txBody>
          <a:body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p>
        </p:txBody>
      </p:sp>
      <p:sp>
        <p:nvSpPr>
          <p:cNvPr id="5" name="Pladsholder til teks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Rediger typografien i masterens</a:t>
            </a:r>
          </a:p>
        </p:txBody>
      </p:sp>
      <p:sp>
        <p:nvSpPr>
          <p:cNvPr id="6" name="Pladsholder til indhold 5"/>
          <p:cNvSpPr>
            <a:spLocks noGrp="1"/>
          </p:cNvSpPr>
          <p:nvPr>
            <p:ph sz="quarter" idx="4"/>
          </p:nvPr>
        </p:nvSpPr>
        <p:spPr>
          <a:xfrm>
            <a:off x="6172200" y="2505075"/>
            <a:ext cx="5183188" cy="3684588"/>
          </a:xfrm>
        </p:spPr>
        <p:txBody>
          <a:body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p>
        </p:txBody>
      </p:sp>
      <p:sp>
        <p:nvSpPr>
          <p:cNvPr id="7" name="Pladsholder til dato 6"/>
          <p:cNvSpPr>
            <a:spLocks noGrp="1"/>
          </p:cNvSpPr>
          <p:nvPr>
            <p:ph type="dt" sz="half" idx="10"/>
          </p:nvPr>
        </p:nvSpPr>
        <p:spPr/>
        <p:txBody>
          <a:bodyPr/>
          <a:lstStyle/>
          <a:p>
            <a:fld id="{AB8F6200-1601-4C04-96D6-89F8BC7B58CF}" type="datetimeFigureOut">
              <a:rPr lang="da-DK" smtClean="0"/>
              <a:t>06-03-2024</a:t>
            </a:fld>
            <a:endParaRPr lang="da-DK"/>
          </a:p>
        </p:txBody>
      </p:sp>
      <p:sp>
        <p:nvSpPr>
          <p:cNvPr id="8" name="Pladsholder til sidefod 7"/>
          <p:cNvSpPr>
            <a:spLocks noGrp="1"/>
          </p:cNvSpPr>
          <p:nvPr>
            <p:ph type="ftr" sz="quarter" idx="11"/>
          </p:nvPr>
        </p:nvSpPr>
        <p:spPr/>
        <p:txBody>
          <a:bodyPr/>
          <a:lstStyle/>
          <a:p>
            <a:endParaRPr lang="da-DK"/>
          </a:p>
        </p:txBody>
      </p:sp>
      <p:sp>
        <p:nvSpPr>
          <p:cNvPr id="9" name="Pladsholder til slidenummer 8"/>
          <p:cNvSpPr>
            <a:spLocks noGrp="1"/>
          </p:cNvSpPr>
          <p:nvPr>
            <p:ph type="sldNum" sz="quarter" idx="12"/>
          </p:nvPr>
        </p:nvSpPr>
        <p:spPr/>
        <p:txBody>
          <a:bodyPr/>
          <a:lstStyle/>
          <a:p>
            <a:fld id="{784FB379-88FE-4621-A047-EBA5225B27D0}" type="slidenum">
              <a:rPr lang="da-DK" smtClean="0"/>
              <a:t>‹nr.›</a:t>
            </a:fld>
            <a:endParaRPr lang="da-DK"/>
          </a:p>
        </p:txBody>
      </p:sp>
    </p:spTree>
    <p:extLst>
      <p:ext uri="{BB962C8B-B14F-4D97-AF65-F5344CB8AC3E}">
        <p14:creationId xmlns:p14="http://schemas.microsoft.com/office/powerpoint/2010/main" val="4200420877"/>
      </p:ext>
    </p:extLst>
  </p:cSld>
  <p:clrMapOvr>
    <a:masterClrMapping/>
  </p:clrMapOvr>
  <mc:AlternateContent xmlns:mc="http://schemas.openxmlformats.org/markup-compatibility/2006" xmlns:p14="http://schemas.microsoft.com/office/powerpoint/2010/main">
    <mc:Choice Requires="p14">
      <p:transition p14:dur="250" advClick="0" advTm="8000"/>
    </mc:Choice>
    <mc:Fallback xmlns="">
      <p:transition advClick="0" advTm="8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i master</a:t>
            </a:r>
          </a:p>
        </p:txBody>
      </p:sp>
      <p:sp>
        <p:nvSpPr>
          <p:cNvPr id="3" name="Pladsholder til dato 2"/>
          <p:cNvSpPr>
            <a:spLocks noGrp="1"/>
          </p:cNvSpPr>
          <p:nvPr>
            <p:ph type="dt" sz="half" idx="10"/>
          </p:nvPr>
        </p:nvSpPr>
        <p:spPr/>
        <p:txBody>
          <a:bodyPr/>
          <a:lstStyle/>
          <a:p>
            <a:fld id="{AB8F6200-1601-4C04-96D6-89F8BC7B58CF}" type="datetimeFigureOut">
              <a:rPr lang="da-DK" smtClean="0"/>
              <a:t>06-03-2024</a:t>
            </a:fld>
            <a:endParaRPr lang="da-DK"/>
          </a:p>
        </p:txBody>
      </p:sp>
      <p:sp>
        <p:nvSpPr>
          <p:cNvPr id="4" name="Pladsholder til sidefod 3"/>
          <p:cNvSpPr>
            <a:spLocks noGrp="1"/>
          </p:cNvSpPr>
          <p:nvPr>
            <p:ph type="ftr" sz="quarter" idx="11"/>
          </p:nvPr>
        </p:nvSpPr>
        <p:spPr/>
        <p:txBody>
          <a:bodyPr/>
          <a:lstStyle/>
          <a:p>
            <a:endParaRPr lang="da-DK"/>
          </a:p>
        </p:txBody>
      </p:sp>
      <p:sp>
        <p:nvSpPr>
          <p:cNvPr id="5" name="Pladsholder til slidenummer 4"/>
          <p:cNvSpPr>
            <a:spLocks noGrp="1"/>
          </p:cNvSpPr>
          <p:nvPr>
            <p:ph type="sldNum" sz="quarter" idx="12"/>
          </p:nvPr>
        </p:nvSpPr>
        <p:spPr/>
        <p:txBody>
          <a:bodyPr/>
          <a:lstStyle/>
          <a:p>
            <a:fld id="{784FB379-88FE-4621-A047-EBA5225B27D0}" type="slidenum">
              <a:rPr lang="da-DK" smtClean="0"/>
              <a:t>‹nr.›</a:t>
            </a:fld>
            <a:endParaRPr lang="da-DK"/>
          </a:p>
        </p:txBody>
      </p:sp>
    </p:spTree>
    <p:extLst>
      <p:ext uri="{BB962C8B-B14F-4D97-AF65-F5344CB8AC3E}">
        <p14:creationId xmlns:p14="http://schemas.microsoft.com/office/powerpoint/2010/main" val="101546584"/>
      </p:ext>
    </p:extLst>
  </p:cSld>
  <p:clrMapOvr>
    <a:masterClrMapping/>
  </p:clrMapOvr>
  <mc:AlternateContent xmlns:mc="http://schemas.openxmlformats.org/markup-compatibility/2006" xmlns:p14="http://schemas.microsoft.com/office/powerpoint/2010/main">
    <mc:Choice Requires="p14">
      <p:transition p14:dur="250" advClick="0" advTm="8000"/>
    </mc:Choice>
    <mc:Fallback xmlns="">
      <p:transition advClick="0" advTm="8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dsholder til dato 1"/>
          <p:cNvSpPr>
            <a:spLocks noGrp="1"/>
          </p:cNvSpPr>
          <p:nvPr>
            <p:ph type="dt" sz="half" idx="10"/>
          </p:nvPr>
        </p:nvSpPr>
        <p:spPr/>
        <p:txBody>
          <a:bodyPr/>
          <a:lstStyle/>
          <a:p>
            <a:fld id="{AB8F6200-1601-4C04-96D6-89F8BC7B58CF}" type="datetimeFigureOut">
              <a:rPr lang="da-DK" smtClean="0"/>
              <a:t>06-03-2024</a:t>
            </a:fld>
            <a:endParaRPr lang="da-DK"/>
          </a:p>
        </p:txBody>
      </p:sp>
      <p:sp>
        <p:nvSpPr>
          <p:cNvPr id="3" name="Pladsholder til sidefod 2"/>
          <p:cNvSpPr>
            <a:spLocks noGrp="1"/>
          </p:cNvSpPr>
          <p:nvPr>
            <p:ph type="ftr" sz="quarter" idx="11"/>
          </p:nvPr>
        </p:nvSpPr>
        <p:spPr/>
        <p:txBody>
          <a:bodyPr/>
          <a:lstStyle/>
          <a:p>
            <a:endParaRPr lang="da-DK"/>
          </a:p>
        </p:txBody>
      </p:sp>
      <p:sp>
        <p:nvSpPr>
          <p:cNvPr id="4" name="Pladsholder til slidenummer 3"/>
          <p:cNvSpPr>
            <a:spLocks noGrp="1"/>
          </p:cNvSpPr>
          <p:nvPr>
            <p:ph type="sldNum" sz="quarter" idx="12"/>
          </p:nvPr>
        </p:nvSpPr>
        <p:spPr/>
        <p:txBody>
          <a:bodyPr/>
          <a:lstStyle/>
          <a:p>
            <a:fld id="{784FB379-88FE-4621-A047-EBA5225B27D0}" type="slidenum">
              <a:rPr lang="da-DK" smtClean="0"/>
              <a:t>‹nr.›</a:t>
            </a:fld>
            <a:endParaRPr lang="da-DK"/>
          </a:p>
        </p:txBody>
      </p:sp>
    </p:spTree>
    <p:extLst>
      <p:ext uri="{BB962C8B-B14F-4D97-AF65-F5344CB8AC3E}">
        <p14:creationId xmlns:p14="http://schemas.microsoft.com/office/powerpoint/2010/main" val="2308091275"/>
      </p:ext>
    </p:extLst>
  </p:cSld>
  <p:clrMapOvr>
    <a:masterClrMapping/>
  </p:clrMapOvr>
  <mc:AlternateContent xmlns:mc="http://schemas.openxmlformats.org/markup-compatibility/2006" xmlns:p14="http://schemas.microsoft.com/office/powerpoint/2010/main">
    <mc:Choice Requires="p14">
      <p:transition p14:dur="250" advClick="0" advTm="8000"/>
    </mc:Choice>
    <mc:Fallback xmlns="">
      <p:transition advClick="0" advTm="8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da-DK"/>
              <a:t>Klik for at redigere i master</a:t>
            </a:r>
          </a:p>
        </p:txBody>
      </p:sp>
      <p:sp>
        <p:nvSpPr>
          <p:cNvPr id="3" name="Pladsholder til indhold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p>
        </p:txBody>
      </p:sp>
      <p:sp>
        <p:nvSpPr>
          <p:cNvPr id="4" name="Pladsholder til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Rediger typografien i masterens</a:t>
            </a:r>
          </a:p>
        </p:txBody>
      </p:sp>
      <p:sp>
        <p:nvSpPr>
          <p:cNvPr id="5" name="Pladsholder til dato 4"/>
          <p:cNvSpPr>
            <a:spLocks noGrp="1"/>
          </p:cNvSpPr>
          <p:nvPr>
            <p:ph type="dt" sz="half" idx="10"/>
          </p:nvPr>
        </p:nvSpPr>
        <p:spPr/>
        <p:txBody>
          <a:bodyPr/>
          <a:lstStyle/>
          <a:p>
            <a:fld id="{AB8F6200-1601-4C04-96D6-89F8BC7B58CF}" type="datetimeFigureOut">
              <a:rPr lang="da-DK" smtClean="0"/>
              <a:t>06-03-2024</a:t>
            </a:fld>
            <a:endParaRPr lang="da-DK"/>
          </a:p>
        </p:txBody>
      </p:sp>
      <p:sp>
        <p:nvSpPr>
          <p:cNvPr id="6" name="Pladsholder til sidefod 5"/>
          <p:cNvSpPr>
            <a:spLocks noGrp="1"/>
          </p:cNvSpPr>
          <p:nvPr>
            <p:ph type="ftr" sz="quarter" idx="11"/>
          </p:nvPr>
        </p:nvSpPr>
        <p:spPr/>
        <p:txBody>
          <a:bodyPr/>
          <a:lstStyle/>
          <a:p>
            <a:endParaRPr lang="da-DK"/>
          </a:p>
        </p:txBody>
      </p:sp>
      <p:sp>
        <p:nvSpPr>
          <p:cNvPr id="7" name="Pladsholder til slidenummer 6"/>
          <p:cNvSpPr>
            <a:spLocks noGrp="1"/>
          </p:cNvSpPr>
          <p:nvPr>
            <p:ph type="sldNum" sz="quarter" idx="12"/>
          </p:nvPr>
        </p:nvSpPr>
        <p:spPr/>
        <p:txBody>
          <a:bodyPr/>
          <a:lstStyle/>
          <a:p>
            <a:fld id="{784FB379-88FE-4621-A047-EBA5225B27D0}" type="slidenum">
              <a:rPr lang="da-DK" smtClean="0"/>
              <a:t>‹nr.›</a:t>
            </a:fld>
            <a:endParaRPr lang="da-DK"/>
          </a:p>
        </p:txBody>
      </p:sp>
    </p:spTree>
    <p:extLst>
      <p:ext uri="{BB962C8B-B14F-4D97-AF65-F5344CB8AC3E}">
        <p14:creationId xmlns:p14="http://schemas.microsoft.com/office/powerpoint/2010/main" val="1565290119"/>
      </p:ext>
    </p:extLst>
  </p:cSld>
  <p:clrMapOvr>
    <a:masterClrMapping/>
  </p:clrMapOvr>
  <mc:AlternateContent xmlns:mc="http://schemas.openxmlformats.org/markup-compatibility/2006" xmlns:p14="http://schemas.microsoft.com/office/powerpoint/2010/main">
    <mc:Choice Requires="p14">
      <p:transition p14:dur="250" advClick="0" advTm="8000"/>
    </mc:Choice>
    <mc:Fallback xmlns="">
      <p:transition advClick="0" advTm="8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da-DK"/>
              <a:t>Klik for at redigere i master</a:t>
            </a:r>
          </a:p>
        </p:txBody>
      </p:sp>
      <p:sp>
        <p:nvSpPr>
          <p:cNvPr id="3" name="Pladsholder til billed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a-DK"/>
          </a:p>
        </p:txBody>
      </p:sp>
      <p:sp>
        <p:nvSpPr>
          <p:cNvPr id="4" name="Pladsholder til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Rediger typografien i masterens</a:t>
            </a:r>
          </a:p>
        </p:txBody>
      </p:sp>
      <p:sp>
        <p:nvSpPr>
          <p:cNvPr id="5" name="Pladsholder til dato 4"/>
          <p:cNvSpPr>
            <a:spLocks noGrp="1"/>
          </p:cNvSpPr>
          <p:nvPr>
            <p:ph type="dt" sz="half" idx="10"/>
          </p:nvPr>
        </p:nvSpPr>
        <p:spPr/>
        <p:txBody>
          <a:bodyPr/>
          <a:lstStyle/>
          <a:p>
            <a:fld id="{AB8F6200-1601-4C04-96D6-89F8BC7B58CF}" type="datetimeFigureOut">
              <a:rPr lang="da-DK" smtClean="0"/>
              <a:t>06-03-2024</a:t>
            </a:fld>
            <a:endParaRPr lang="da-DK"/>
          </a:p>
        </p:txBody>
      </p:sp>
      <p:sp>
        <p:nvSpPr>
          <p:cNvPr id="6" name="Pladsholder til sidefod 5"/>
          <p:cNvSpPr>
            <a:spLocks noGrp="1"/>
          </p:cNvSpPr>
          <p:nvPr>
            <p:ph type="ftr" sz="quarter" idx="11"/>
          </p:nvPr>
        </p:nvSpPr>
        <p:spPr/>
        <p:txBody>
          <a:bodyPr/>
          <a:lstStyle/>
          <a:p>
            <a:endParaRPr lang="da-DK"/>
          </a:p>
        </p:txBody>
      </p:sp>
      <p:sp>
        <p:nvSpPr>
          <p:cNvPr id="7" name="Pladsholder til slidenummer 6"/>
          <p:cNvSpPr>
            <a:spLocks noGrp="1"/>
          </p:cNvSpPr>
          <p:nvPr>
            <p:ph type="sldNum" sz="quarter" idx="12"/>
          </p:nvPr>
        </p:nvSpPr>
        <p:spPr/>
        <p:txBody>
          <a:bodyPr/>
          <a:lstStyle/>
          <a:p>
            <a:fld id="{784FB379-88FE-4621-A047-EBA5225B27D0}" type="slidenum">
              <a:rPr lang="da-DK" smtClean="0"/>
              <a:t>‹nr.›</a:t>
            </a:fld>
            <a:endParaRPr lang="da-DK"/>
          </a:p>
        </p:txBody>
      </p:sp>
    </p:spTree>
    <p:extLst>
      <p:ext uri="{BB962C8B-B14F-4D97-AF65-F5344CB8AC3E}">
        <p14:creationId xmlns:p14="http://schemas.microsoft.com/office/powerpoint/2010/main" val="816383294"/>
      </p:ext>
    </p:extLst>
  </p:cSld>
  <p:clrMapOvr>
    <a:masterClrMapping/>
  </p:clrMapOvr>
  <mc:AlternateContent xmlns:mc="http://schemas.openxmlformats.org/markup-compatibility/2006" xmlns:p14="http://schemas.microsoft.com/office/powerpoint/2010/main">
    <mc:Choice Requires="p14">
      <p:transition p14:dur="250" advClick="0" advTm="8000"/>
    </mc:Choice>
    <mc:Fallback xmlns="">
      <p:transition advClick="0" advTm="800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titel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a-DK"/>
              <a:t>Klik for at redigere i master</a:t>
            </a:r>
          </a:p>
        </p:txBody>
      </p:sp>
      <p:sp>
        <p:nvSpPr>
          <p:cNvPr id="3" name="Pladsholder til teks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B8F6200-1601-4C04-96D6-89F8BC7B58CF}" type="datetimeFigureOut">
              <a:rPr lang="da-DK" smtClean="0"/>
              <a:t>06-03-2024</a:t>
            </a:fld>
            <a:endParaRPr lang="da-DK"/>
          </a:p>
        </p:txBody>
      </p:sp>
      <p:sp>
        <p:nvSpPr>
          <p:cNvPr id="5" name="Pladsholder til sidefod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a-DK"/>
          </a:p>
        </p:txBody>
      </p:sp>
      <p:sp>
        <p:nvSpPr>
          <p:cNvPr id="6" name="Pladsholder til slidenumm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84FB379-88FE-4621-A047-EBA5225B27D0}" type="slidenum">
              <a:rPr lang="da-DK" smtClean="0"/>
              <a:t>‹nr.›</a:t>
            </a:fld>
            <a:endParaRPr lang="da-DK"/>
          </a:p>
        </p:txBody>
      </p:sp>
    </p:spTree>
    <p:extLst>
      <p:ext uri="{BB962C8B-B14F-4D97-AF65-F5344CB8AC3E}">
        <p14:creationId xmlns:p14="http://schemas.microsoft.com/office/powerpoint/2010/main" val="28727017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p14:dur="250" advClick="0" advTm="8000"/>
    </mc:Choice>
    <mc:Fallback xmlns="">
      <p:transition advClick="0" advTm="8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3.png"/><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8" Type="http://schemas.openxmlformats.org/officeDocument/2006/relationships/image" Target="../media/image12.jpg"/><Relationship Id="rId3" Type="http://schemas.openxmlformats.org/officeDocument/2006/relationships/image" Target="../media/image10.png"/><Relationship Id="rId7" Type="http://schemas.openxmlformats.org/officeDocument/2006/relationships/image" Target="../media/image11.jp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 Id="rId9" Type="http://schemas.openxmlformats.org/officeDocument/2006/relationships/image" Target="../media/image13.jpg"/></Relationships>
</file>

<file path=ppt/slides/_rels/slide19.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4.jpg"/><Relationship Id="rId7" Type="http://schemas.openxmlformats.org/officeDocument/2006/relationships/image" Target="../media/image15.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png"/><Relationship Id="rId10" Type="http://schemas.openxmlformats.org/officeDocument/2006/relationships/image" Target="../media/image17.png"/><Relationship Id="rId4" Type="http://schemas.openxmlformats.org/officeDocument/2006/relationships/image" Target="../media/image1.png"/><Relationship Id="rId9" Type="http://schemas.openxmlformats.org/officeDocument/2006/relationships/hyperlink" Target="https://www.kolding.dk/borger/kultur-fritid-frivillighed/kultur/erasmus-for-konsortiemedlemmer/anmod-om-mobility-id/"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18.jpg"/><Relationship Id="rId7" Type="http://schemas.openxmlformats.org/officeDocument/2006/relationships/image" Target="../media/image3.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image" Target="../media/image19.jpg"/></Relationships>
</file>

<file path=ppt/slides/_rels/slide21.xml.rels><?xml version="1.0" encoding="UTF-8" standalone="yes"?>
<Relationships xmlns="http://schemas.openxmlformats.org/package/2006/relationships"><Relationship Id="rId3" Type="http://schemas.openxmlformats.org/officeDocument/2006/relationships/image" Target="../media/image20.jpg"/><Relationship Id="rId7" Type="http://schemas.openxmlformats.org/officeDocument/2006/relationships/image" Target="../media/image3.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image" Target="../media/image21.jpg"/></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s/_rels/slide25.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image" Target="../media/image1.png"/><Relationship Id="rId7" Type="http://schemas.openxmlformats.org/officeDocument/2006/relationships/image" Target="../media/image24.jp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3.jpg"/><Relationship Id="rId4" Type="http://schemas.openxmlformats.org/officeDocument/2006/relationships/image" Target="../media/image2.png"/><Relationship Id="rId9" Type="http://schemas.openxmlformats.org/officeDocument/2006/relationships/image" Target="../media/image26.jpg"/></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7.jp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hyperlink" Target="Modelkontrakt%20til%20infom&#248;de.docx" TargetMode="External"/><Relationship Id="rId5" Type="http://schemas.openxmlformats.org/officeDocument/2006/relationships/image" Target="../media/image3.png"/><Relationship Id="rId4" Type="http://schemas.openxmlformats.org/officeDocument/2006/relationships/image" Target="../media/image2.png"/></Relationships>
</file>

<file path=ppt/slides/_rels/slide27.xml.rels><?xml version="1.0" encoding="UTF-8" standalone="yes"?>
<Relationships xmlns="http://schemas.openxmlformats.org/package/2006/relationships"><Relationship Id="rId8" Type="http://schemas.openxmlformats.org/officeDocument/2006/relationships/hyperlink" Target="LA%20Haus%20der%20musik%20case%20med%20instrukser.docx" TargetMode="External"/><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png"/><Relationship Id="rId5" Type="http://schemas.openxmlformats.org/officeDocument/2006/relationships/image" Target="../media/image1.png"/><Relationship Id="rId10" Type="http://schemas.openxmlformats.org/officeDocument/2006/relationships/image" Target="../media/image6.png"/><Relationship Id="rId4" Type="http://schemas.openxmlformats.org/officeDocument/2006/relationships/notesSlide" Target="../notesSlides/notesSlide27.xml"/><Relationship Id="rId9" Type="http://schemas.openxmlformats.org/officeDocument/2006/relationships/image" Target="../media/image28.jpeg"/></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7.jpg"/><Relationship Id="rId5" Type="http://schemas.openxmlformats.org/officeDocument/2006/relationships/image" Target="../media/image3.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32.xml.rels><?xml version="1.0" encoding="UTF-8" standalone="yes"?>
<Relationships xmlns="http://schemas.openxmlformats.org/package/2006/relationships"><Relationship Id="rId8" Type="http://schemas.openxmlformats.org/officeDocument/2006/relationships/hyperlink" Target="mailto:marwe@kolding.dk" TargetMode="External"/><Relationship Id="rId3" Type="http://schemas.openxmlformats.org/officeDocument/2006/relationships/image" Target="../media/image1.png"/><Relationship Id="rId7" Type="http://schemas.openxmlformats.org/officeDocument/2006/relationships/image" Target="../media/image29.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hyperlink" Target="https://www.kolding.dk/borger/kultur-fritid-frivillighed/kultur/erasmus-for-konsortiemedlemmer/indsend-dokumentation/" TargetMode="External"/><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hyperlink" Target="mailto:rire@kolding.dk"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4.jpg"/><Relationship Id="rId5" Type="http://schemas.openxmlformats.org/officeDocument/2006/relationships/image" Target="../media/image3.pn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el 7">
            <a:extLst>
              <a:ext uri="{FF2B5EF4-FFF2-40B4-BE49-F238E27FC236}">
                <a16:creationId xmlns:a16="http://schemas.microsoft.com/office/drawing/2014/main" id="{3756D249-BEC7-4E63-8D8F-9101A06EEC87}"/>
              </a:ext>
            </a:extLst>
          </p:cNvPr>
          <p:cNvGraphicFramePr>
            <a:graphicFrameLocks noGrp="1"/>
          </p:cNvGraphicFramePr>
          <p:nvPr>
            <p:extLst>
              <p:ext uri="{D42A27DB-BD31-4B8C-83A1-F6EECF244321}">
                <p14:modId xmlns:p14="http://schemas.microsoft.com/office/powerpoint/2010/main" val="2390677871"/>
              </p:ext>
            </p:extLst>
          </p:nvPr>
        </p:nvGraphicFramePr>
        <p:xfrm>
          <a:off x="2084069" y="883647"/>
          <a:ext cx="9682577" cy="5258781"/>
        </p:xfrm>
        <a:graphic>
          <a:graphicData uri="http://schemas.openxmlformats.org/drawingml/2006/table">
            <a:tbl>
              <a:tblPr>
                <a:tableStyleId>{5C22544A-7EE6-4342-B048-85BDC9FD1C3A}</a:tableStyleId>
              </a:tblPr>
              <a:tblGrid>
                <a:gridCol w="1078391">
                  <a:extLst>
                    <a:ext uri="{9D8B030D-6E8A-4147-A177-3AD203B41FA5}">
                      <a16:colId xmlns:a16="http://schemas.microsoft.com/office/drawing/2014/main" val="2708638697"/>
                    </a:ext>
                  </a:extLst>
                </a:gridCol>
                <a:gridCol w="4564220">
                  <a:extLst>
                    <a:ext uri="{9D8B030D-6E8A-4147-A177-3AD203B41FA5}">
                      <a16:colId xmlns:a16="http://schemas.microsoft.com/office/drawing/2014/main" val="1758728074"/>
                    </a:ext>
                  </a:extLst>
                </a:gridCol>
                <a:gridCol w="4039966">
                  <a:extLst>
                    <a:ext uri="{9D8B030D-6E8A-4147-A177-3AD203B41FA5}">
                      <a16:colId xmlns:a16="http://schemas.microsoft.com/office/drawing/2014/main" val="1300352306"/>
                    </a:ext>
                  </a:extLst>
                </a:gridCol>
              </a:tblGrid>
              <a:tr h="436580">
                <a:tc>
                  <a:txBody>
                    <a:bodyPr/>
                    <a:lstStyle/>
                    <a:p>
                      <a:pPr>
                        <a:lnSpc>
                          <a:spcPct val="107000"/>
                        </a:lnSpc>
                        <a:spcAft>
                          <a:spcPts val="800"/>
                        </a:spcAft>
                      </a:pPr>
                      <a:r>
                        <a:rPr lang="da-DK" sz="2200">
                          <a:effectLst/>
                        </a:rPr>
                        <a:t>08:30</a:t>
                      </a:r>
                      <a:endParaRPr lang="da-DK" sz="2200">
                        <a:effectLst/>
                        <a:latin typeface="Calibri" panose="020F0502020204030204" pitchFamily="34" charset="0"/>
                        <a:ea typeface="Calibri" panose="020F0502020204030204" pitchFamily="34" charset="0"/>
                        <a:cs typeface="Times New Roman" panose="02020603050405020304" pitchFamily="18" charset="0"/>
                      </a:endParaRPr>
                    </a:p>
                  </a:txBody>
                  <a:tcPr marL="89707" marR="89707" marT="44853" marB="44853">
                    <a:noFill/>
                  </a:tcPr>
                </a:tc>
                <a:tc>
                  <a:txBody>
                    <a:bodyPr/>
                    <a:lstStyle/>
                    <a:p>
                      <a:pPr>
                        <a:lnSpc>
                          <a:spcPct val="107000"/>
                        </a:lnSpc>
                        <a:spcAft>
                          <a:spcPts val="800"/>
                        </a:spcAft>
                      </a:pPr>
                      <a:r>
                        <a:rPr lang="da-DK" sz="2200" b="1" dirty="0">
                          <a:effectLst/>
                        </a:rPr>
                        <a:t>Velkommen</a:t>
                      </a:r>
                      <a:endParaRPr lang="da-DK" sz="2200" b="1" dirty="0">
                        <a:effectLst/>
                        <a:latin typeface="Calibri" panose="020F0502020204030204" pitchFamily="34" charset="0"/>
                        <a:ea typeface="Calibri" panose="020F0502020204030204" pitchFamily="34" charset="0"/>
                        <a:cs typeface="Times New Roman" panose="02020603050405020304" pitchFamily="18" charset="0"/>
                      </a:endParaRPr>
                    </a:p>
                  </a:txBody>
                  <a:tcPr marL="89707" marR="89707" marT="44853" marB="44853">
                    <a:noFill/>
                  </a:tcPr>
                </a:tc>
                <a:tc>
                  <a:txBody>
                    <a:bodyPr/>
                    <a:lstStyle/>
                    <a:p>
                      <a:pPr>
                        <a:lnSpc>
                          <a:spcPct val="107000"/>
                        </a:lnSpc>
                        <a:spcAft>
                          <a:spcPts val="800"/>
                        </a:spcAft>
                      </a:pPr>
                      <a:r>
                        <a:rPr lang="da-DK" sz="2200" i="1" dirty="0">
                          <a:effectLst/>
                        </a:rPr>
                        <a:t>Rikke</a:t>
                      </a:r>
                      <a:endParaRPr lang="da-DK" sz="2200" i="1" dirty="0">
                        <a:effectLst/>
                        <a:latin typeface="Calibri" panose="020F0502020204030204" pitchFamily="34" charset="0"/>
                        <a:ea typeface="Calibri" panose="020F0502020204030204" pitchFamily="34" charset="0"/>
                        <a:cs typeface="Times New Roman" panose="02020603050405020304" pitchFamily="18" charset="0"/>
                      </a:endParaRPr>
                    </a:p>
                  </a:txBody>
                  <a:tcPr marL="89707" marR="89707" marT="44853" marB="44853">
                    <a:noFill/>
                  </a:tcPr>
                </a:tc>
                <a:extLst>
                  <a:ext uri="{0D108BD9-81ED-4DB2-BD59-A6C34878D82A}">
                    <a16:rowId xmlns:a16="http://schemas.microsoft.com/office/drawing/2014/main" val="1257865983"/>
                  </a:ext>
                </a:extLst>
              </a:tr>
              <a:tr h="436580">
                <a:tc>
                  <a:txBody>
                    <a:bodyPr/>
                    <a:lstStyle/>
                    <a:p>
                      <a:pPr>
                        <a:lnSpc>
                          <a:spcPct val="107000"/>
                        </a:lnSpc>
                        <a:spcAft>
                          <a:spcPts val="800"/>
                        </a:spcAft>
                      </a:pPr>
                      <a:r>
                        <a:rPr lang="da-DK" sz="2200">
                          <a:effectLst/>
                        </a:rPr>
                        <a:t>08:35</a:t>
                      </a:r>
                      <a:endParaRPr lang="da-DK" sz="2200">
                        <a:effectLst/>
                        <a:latin typeface="Calibri" panose="020F0502020204030204" pitchFamily="34" charset="0"/>
                        <a:ea typeface="Calibri" panose="020F0502020204030204" pitchFamily="34" charset="0"/>
                        <a:cs typeface="Times New Roman" panose="02020603050405020304" pitchFamily="18" charset="0"/>
                      </a:endParaRPr>
                    </a:p>
                  </a:txBody>
                  <a:tcPr marL="89707" marR="89707" marT="44853" marB="44853">
                    <a:noFill/>
                  </a:tcPr>
                </a:tc>
                <a:tc>
                  <a:txBody>
                    <a:bodyPr/>
                    <a:lstStyle/>
                    <a:p>
                      <a:pPr>
                        <a:lnSpc>
                          <a:spcPct val="107000"/>
                        </a:lnSpc>
                        <a:spcAft>
                          <a:spcPts val="800"/>
                        </a:spcAft>
                      </a:pPr>
                      <a:r>
                        <a:rPr lang="da-DK" sz="2200" b="1" dirty="0">
                          <a:effectLst/>
                        </a:rPr>
                        <a:t>Kort introduktion til Erasmus+</a:t>
                      </a:r>
                      <a:endParaRPr lang="da-DK" sz="2200" b="1" dirty="0">
                        <a:effectLst/>
                        <a:latin typeface="Calibri" panose="020F0502020204030204" pitchFamily="34" charset="0"/>
                        <a:ea typeface="Calibri" panose="020F0502020204030204" pitchFamily="34" charset="0"/>
                        <a:cs typeface="Times New Roman" panose="02020603050405020304" pitchFamily="18" charset="0"/>
                      </a:endParaRPr>
                    </a:p>
                  </a:txBody>
                  <a:tcPr marL="89707" marR="89707" marT="44853" marB="44853">
                    <a:noFill/>
                  </a:tcPr>
                </a:tc>
                <a:tc>
                  <a:txBody>
                    <a:bodyPr/>
                    <a:lstStyle/>
                    <a:p>
                      <a:pPr>
                        <a:lnSpc>
                          <a:spcPct val="107000"/>
                        </a:lnSpc>
                        <a:spcAft>
                          <a:spcPts val="800"/>
                        </a:spcAft>
                      </a:pPr>
                      <a:r>
                        <a:rPr lang="da-DK" sz="2200" i="1" dirty="0">
                          <a:effectLst/>
                        </a:rPr>
                        <a:t>Maria</a:t>
                      </a:r>
                      <a:endParaRPr lang="da-DK" sz="2200" i="1" dirty="0">
                        <a:effectLst/>
                        <a:latin typeface="Calibri" panose="020F0502020204030204" pitchFamily="34" charset="0"/>
                        <a:ea typeface="Calibri" panose="020F0502020204030204" pitchFamily="34" charset="0"/>
                        <a:cs typeface="Times New Roman" panose="02020603050405020304" pitchFamily="18" charset="0"/>
                      </a:endParaRPr>
                    </a:p>
                  </a:txBody>
                  <a:tcPr marL="89707" marR="89707" marT="44853" marB="44853">
                    <a:noFill/>
                  </a:tcPr>
                </a:tc>
                <a:extLst>
                  <a:ext uri="{0D108BD9-81ED-4DB2-BD59-A6C34878D82A}">
                    <a16:rowId xmlns:a16="http://schemas.microsoft.com/office/drawing/2014/main" val="397957791"/>
                  </a:ext>
                </a:extLst>
              </a:tr>
              <a:tr h="436580">
                <a:tc>
                  <a:txBody>
                    <a:bodyPr/>
                    <a:lstStyle/>
                    <a:p>
                      <a:pPr>
                        <a:lnSpc>
                          <a:spcPct val="107000"/>
                        </a:lnSpc>
                        <a:spcAft>
                          <a:spcPts val="800"/>
                        </a:spcAft>
                      </a:pPr>
                      <a:r>
                        <a:rPr lang="da-DK" sz="2200">
                          <a:effectLst/>
                        </a:rPr>
                        <a:t>09:00</a:t>
                      </a:r>
                      <a:endParaRPr lang="da-DK" sz="2200">
                        <a:effectLst/>
                        <a:latin typeface="Calibri" panose="020F0502020204030204" pitchFamily="34" charset="0"/>
                        <a:ea typeface="Calibri" panose="020F0502020204030204" pitchFamily="34" charset="0"/>
                        <a:cs typeface="Times New Roman" panose="02020603050405020304" pitchFamily="18" charset="0"/>
                      </a:endParaRPr>
                    </a:p>
                  </a:txBody>
                  <a:tcPr marL="89707" marR="89707" marT="44853" marB="44853">
                    <a:noFill/>
                  </a:tcPr>
                </a:tc>
                <a:tc>
                  <a:txBody>
                    <a:bodyPr/>
                    <a:lstStyle/>
                    <a:p>
                      <a:pPr>
                        <a:lnSpc>
                          <a:spcPct val="107000"/>
                        </a:lnSpc>
                        <a:spcAft>
                          <a:spcPts val="800"/>
                        </a:spcAft>
                      </a:pPr>
                      <a:r>
                        <a:rPr lang="da-DK" sz="2200" b="1" dirty="0">
                          <a:solidFill>
                            <a:schemeClr val="accent1">
                              <a:lumMod val="75000"/>
                            </a:schemeClr>
                          </a:solidFill>
                          <a:effectLst/>
                        </a:rPr>
                        <a:t>Spørgsmål</a:t>
                      </a:r>
                      <a:endParaRPr lang="da-DK" sz="2200" b="1" dirty="0">
                        <a:solidFill>
                          <a:schemeClr val="accent1">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89707" marR="89707" marT="44853" marB="44853">
                    <a:noFill/>
                  </a:tcPr>
                </a:tc>
                <a:tc>
                  <a:txBody>
                    <a:bodyPr/>
                    <a:lstStyle/>
                    <a:p>
                      <a:pPr>
                        <a:lnSpc>
                          <a:spcPct val="107000"/>
                        </a:lnSpc>
                        <a:spcAft>
                          <a:spcPts val="800"/>
                        </a:spcAft>
                      </a:pPr>
                      <a:r>
                        <a:rPr lang="da-DK" sz="2200" i="1" dirty="0">
                          <a:effectLst/>
                        </a:rPr>
                        <a:t>Rikke/Maria</a:t>
                      </a:r>
                      <a:endParaRPr lang="da-DK" sz="2200" i="1" dirty="0">
                        <a:effectLst/>
                        <a:latin typeface="Calibri" panose="020F0502020204030204" pitchFamily="34" charset="0"/>
                        <a:ea typeface="Calibri" panose="020F0502020204030204" pitchFamily="34" charset="0"/>
                        <a:cs typeface="Times New Roman" panose="02020603050405020304" pitchFamily="18" charset="0"/>
                      </a:endParaRPr>
                    </a:p>
                  </a:txBody>
                  <a:tcPr marL="89707" marR="89707" marT="44853" marB="44853">
                    <a:noFill/>
                  </a:tcPr>
                </a:tc>
                <a:extLst>
                  <a:ext uri="{0D108BD9-81ED-4DB2-BD59-A6C34878D82A}">
                    <a16:rowId xmlns:a16="http://schemas.microsoft.com/office/drawing/2014/main" val="1440326705"/>
                  </a:ext>
                </a:extLst>
              </a:tr>
              <a:tr h="436580">
                <a:tc>
                  <a:txBody>
                    <a:bodyPr/>
                    <a:lstStyle/>
                    <a:p>
                      <a:pPr>
                        <a:lnSpc>
                          <a:spcPct val="107000"/>
                        </a:lnSpc>
                        <a:spcAft>
                          <a:spcPts val="800"/>
                        </a:spcAft>
                      </a:pPr>
                      <a:r>
                        <a:rPr lang="da-DK" sz="2200">
                          <a:effectLst/>
                        </a:rPr>
                        <a:t>09:05</a:t>
                      </a:r>
                      <a:endParaRPr lang="da-DK" sz="2200">
                        <a:effectLst/>
                        <a:latin typeface="Calibri" panose="020F0502020204030204" pitchFamily="34" charset="0"/>
                        <a:ea typeface="Calibri" panose="020F0502020204030204" pitchFamily="34" charset="0"/>
                        <a:cs typeface="Times New Roman" panose="02020603050405020304" pitchFamily="18" charset="0"/>
                      </a:endParaRPr>
                    </a:p>
                  </a:txBody>
                  <a:tcPr marL="89707" marR="89707" marT="44853" marB="44853">
                    <a:noFill/>
                  </a:tcPr>
                </a:tc>
                <a:tc>
                  <a:txBody>
                    <a:bodyPr/>
                    <a:lstStyle/>
                    <a:p>
                      <a:pPr>
                        <a:lnSpc>
                          <a:spcPct val="107000"/>
                        </a:lnSpc>
                        <a:spcAft>
                          <a:spcPts val="800"/>
                        </a:spcAft>
                      </a:pPr>
                      <a:r>
                        <a:rPr lang="da-DK" sz="2200" b="1" dirty="0">
                          <a:effectLst/>
                        </a:rPr>
                        <a:t>Før, under og efter rejsen</a:t>
                      </a:r>
                      <a:endParaRPr lang="da-DK" sz="2200" b="1" dirty="0">
                        <a:effectLst/>
                        <a:latin typeface="Calibri" panose="020F0502020204030204" pitchFamily="34" charset="0"/>
                        <a:ea typeface="Calibri" panose="020F0502020204030204" pitchFamily="34" charset="0"/>
                        <a:cs typeface="Times New Roman" panose="02020603050405020304" pitchFamily="18" charset="0"/>
                      </a:endParaRPr>
                    </a:p>
                  </a:txBody>
                  <a:tcPr marL="89707" marR="89707" marT="44853" marB="44853">
                    <a:noFill/>
                  </a:tcPr>
                </a:tc>
                <a:tc>
                  <a:txBody>
                    <a:bodyPr/>
                    <a:lstStyle/>
                    <a:p>
                      <a:pPr>
                        <a:lnSpc>
                          <a:spcPct val="107000"/>
                        </a:lnSpc>
                        <a:spcAft>
                          <a:spcPts val="800"/>
                        </a:spcAft>
                      </a:pPr>
                      <a:r>
                        <a:rPr lang="da-DK" sz="2200" i="1" dirty="0">
                          <a:effectLst/>
                        </a:rPr>
                        <a:t>Maria</a:t>
                      </a:r>
                      <a:endParaRPr lang="da-DK" sz="2200" i="1" dirty="0">
                        <a:effectLst/>
                        <a:latin typeface="Calibri" panose="020F0502020204030204" pitchFamily="34" charset="0"/>
                        <a:ea typeface="Calibri" panose="020F0502020204030204" pitchFamily="34" charset="0"/>
                        <a:cs typeface="Times New Roman" panose="02020603050405020304" pitchFamily="18" charset="0"/>
                      </a:endParaRPr>
                    </a:p>
                  </a:txBody>
                  <a:tcPr marL="89707" marR="89707" marT="44853" marB="44853">
                    <a:noFill/>
                  </a:tcPr>
                </a:tc>
                <a:extLst>
                  <a:ext uri="{0D108BD9-81ED-4DB2-BD59-A6C34878D82A}">
                    <a16:rowId xmlns:a16="http://schemas.microsoft.com/office/drawing/2014/main" val="883445972"/>
                  </a:ext>
                </a:extLst>
              </a:tr>
              <a:tr h="436580">
                <a:tc>
                  <a:txBody>
                    <a:bodyPr/>
                    <a:lstStyle/>
                    <a:p>
                      <a:pPr>
                        <a:lnSpc>
                          <a:spcPct val="107000"/>
                        </a:lnSpc>
                        <a:spcAft>
                          <a:spcPts val="800"/>
                        </a:spcAft>
                      </a:pPr>
                      <a:r>
                        <a:rPr lang="da-DK" sz="2200">
                          <a:effectLst/>
                        </a:rPr>
                        <a:t>09:30</a:t>
                      </a:r>
                      <a:endParaRPr lang="da-DK" sz="2200">
                        <a:effectLst/>
                        <a:latin typeface="Calibri" panose="020F0502020204030204" pitchFamily="34" charset="0"/>
                        <a:ea typeface="Calibri" panose="020F0502020204030204" pitchFamily="34" charset="0"/>
                        <a:cs typeface="Times New Roman" panose="02020603050405020304" pitchFamily="18" charset="0"/>
                      </a:endParaRPr>
                    </a:p>
                  </a:txBody>
                  <a:tcPr marL="89707" marR="89707" marT="44853" marB="44853">
                    <a:noFill/>
                  </a:tcPr>
                </a:tc>
                <a:tc>
                  <a:txBody>
                    <a:bodyPr/>
                    <a:lstStyle/>
                    <a:p>
                      <a:pPr>
                        <a:lnSpc>
                          <a:spcPct val="107000"/>
                        </a:lnSpc>
                        <a:spcAft>
                          <a:spcPts val="800"/>
                        </a:spcAft>
                      </a:pPr>
                      <a:r>
                        <a:rPr lang="da-DK" sz="2200" b="1" dirty="0">
                          <a:solidFill>
                            <a:schemeClr val="accent1">
                              <a:lumMod val="75000"/>
                            </a:schemeClr>
                          </a:solidFill>
                          <a:effectLst/>
                        </a:rPr>
                        <a:t>Spørgsmål</a:t>
                      </a:r>
                      <a:endParaRPr lang="da-DK" sz="2200" b="1" dirty="0">
                        <a:solidFill>
                          <a:schemeClr val="accent1">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89707" marR="89707" marT="44853" marB="44853">
                    <a:noFill/>
                  </a:tcPr>
                </a:tc>
                <a:tc>
                  <a:txBody>
                    <a:bodyPr/>
                    <a:lstStyle/>
                    <a:p>
                      <a:pPr>
                        <a:lnSpc>
                          <a:spcPct val="107000"/>
                        </a:lnSpc>
                        <a:spcAft>
                          <a:spcPts val="800"/>
                        </a:spcAft>
                      </a:pPr>
                      <a:r>
                        <a:rPr lang="da-DK" sz="2200" i="1" dirty="0">
                          <a:effectLst/>
                        </a:rPr>
                        <a:t>Rikke/Maria</a:t>
                      </a:r>
                      <a:endParaRPr lang="da-DK" sz="2200" i="1" dirty="0">
                        <a:effectLst/>
                        <a:latin typeface="Calibri" panose="020F0502020204030204" pitchFamily="34" charset="0"/>
                        <a:ea typeface="Calibri" panose="020F0502020204030204" pitchFamily="34" charset="0"/>
                        <a:cs typeface="Times New Roman" panose="02020603050405020304" pitchFamily="18" charset="0"/>
                      </a:endParaRPr>
                    </a:p>
                  </a:txBody>
                  <a:tcPr marL="89707" marR="89707" marT="44853" marB="44853">
                    <a:noFill/>
                  </a:tcPr>
                </a:tc>
                <a:extLst>
                  <a:ext uri="{0D108BD9-81ED-4DB2-BD59-A6C34878D82A}">
                    <a16:rowId xmlns:a16="http://schemas.microsoft.com/office/drawing/2014/main" val="2560251855"/>
                  </a:ext>
                </a:extLst>
              </a:tr>
              <a:tr h="436580">
                <a:tc>
                  <a:txBody>
                    <a:bodyPr/>
                    <a:lstStyle/>
                    <a:p>
                      <a:pPr>
                        <a:lnSpc>
                          <a:spcPct val="107000"/>
                        </a:lnSpc>
                        <a:spcAft>
                          <a:spcPts val="800"/>
                        </a:spcAft>
                      </a:pPr>
                      <a:r>
                        <a:rPr lang="da-DK" sz="2200">
                          <a:effectLst/>
                        </a:rPr>
                        <a:t>09:35</a:t>
                      </a:r>
                      <a:endParaRPr lang="da-DK" sz="2200">
                        <a:effectLst/>
                        <a:latin typeface="Calibri" panose="020F0502020204030204" pitchFamily="34" charset="0"/>
                        <a:ea typeface="Calibri" panose="020F0502020204030204" pitchFamily="34" charset="0"/>
                        <a:cs typeface="Times New Roman" panose="02020603050405020304" pitchFamily="18" charset="0"/>
                      </a:endParaRPr>
                    </a:p>
                  </a:txBody>
                  <a:tcPr marL="89707" marR="89707" marT="44853" marB="44853">
                    <a:noFill/>
                  </a:tcPr>
                </a:tc>
                <a:tc>
                  <a:txBody>
                    <a:bodyPr/>
                    <a:lstStyle/>
                    <a:p>
                      <a:pPr>
                        <a:lnSpc>
                          <a:spcPct val="107000"/>
                        </a:lnSpc>
                        <a:spcAft>
                          <a:spcPts val="800"/>
                        </a:spcAft>
                      </a:pPr>
                      <a:r>
                        <a:rPr lang="da-DK" sz="2200" b="1" dirty="0">
                          <a:solidFill>
                            <a:schemeClr val="accent1">
                              <a:lumMod val="75000"/>
                            </a:schemeClr>
                          </a:solidFill>
                          <a:effectLst/>
                        </a:rPr>
                        <a:t>Pause</a:t>
                      </a:r>
                      <a:endParaRPr lang="da-DK" sz="2200" b="1" dirty="0">
                        <a:solidFill>
                          <a:schemeClr val="accent1">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89707" marR="89707" marT="44853" marB="44853">
                    <a:noFill/>
                  </a:tcPr>
                </a:tc>
                <a:tc>
                  <a:txBody>
                    <a:bodyPr/>
                    <a:lstStyle/>
                    <a:p>
                      <a:pPr>
                        <a:lnSpc>
                          <a:spcPct val="107000"/>
                        </a:lnSpc>
                      </a:pPr>
                      <a:endParaRPr lang="da-DK" sz="2200" i="1" dirty="0">
                        <a:effectLst/>
                        <a:latin typeface="Calibri" panose="020F0502020204030204" pitchFamily="34" charset="0"/>
                        <a:cs typeface="Times New Roman" panose="02020603050405020304" pitchFamily="18" charset="0"/>
                      </a:endParaRPr>
                    </a:p>
                  </a:txBody>
                  <a:tcPr marL="89707" marR="89707" marT="44853" marB="44853">
                    <a:noFill/>
                  </a:tcPr>
                </a:tc>
                <a:extLst>
                  <a:ext uri="{0D108BD9-81ED-4DB2-BD59-A6C34878D82A}">
                    <a16:rowId xmlns:a16="http://schemas.microsoft.com/office/drawing/2014/main" val="2129384768"/>
                  </a:ext>
                </a:extLst>
              </a:tr>
              <a:tr h="791331">
                <a:tc>
                  <a:txBody>
                    <a:bodyPr/>
                    <a:lstStyle/>
                    <a:p>
                      <a:pPr>
                        <a:lnSpc>
                          <a:spcPct val="107000"/>
                        </a:lnSpc>
                        <a:spcAft>
                          <a:spcPts val="800"/>
                        </a:spcAft>
                      </a:pPr>
                      <a:r>
                        <a:rPr lang="da-DK" sz="2200" dirty="0">
                          <a:effectLst/>
                        </a:rPr>
                        <a:t>09:45</a:t>
                      </a:r>
                      <a:endParaRPr lang="da-DK" sz="2200" dirty="0">
                        <a:effectLst/>
                        <a:latin typeface="Calibri" panose="020F0502020204030204" pitchFamily="34" charset="0"/>
                        <a:ea typeface="Calibri" panose="020F0502020204030204" pitchFamily="34" charset="0"/>
                        <a:cs typeface="Times New Roman" panose="02020603050405020304" pitchFamily="18" charset="0"/>
                      </a:endParaRPr>
                    </a:p>
                  </a:txBody>
                  <a:tcPr marL="89707" marR="89707" marT="44853" marB="44853">
                    <a:noFill/>
                  </a:tcPr>
                </a:tc>
                <a:tc>
                  <a:txBody>
                    <a:bodyPr/>
                    <a:lstStyle/>
                    <a:p>
                      <a:pPr>
                        <a:lnSpc>
                          <a:spcPct val="107000"/>
                        </a:lnSpc>
                        <a:spcAft>
                          <a:spcPts val="800"/>
                        </a:spcAft>
                      </a:pPr>
                      <a:r>
                        <a:rPr lang="da-DK" sz="2200" b="1" dirty="0">
                          <a:effectLst/>
                        </a:rPr>
                        <a:t>Case med Modelkontrakt og </a:t>
                      </a:r>
                    </a:p>
                    <a:p>
                      <a:pPr>
                        <a:lnSpc>
                          <a:spcPct val="107000"/>
                        </a:lnSpc>
                        <a:spcAft>
                          <a:spcPts val="800"/>
                        </a:spcAft>
                      </a:pPr>
                      <a:r>
                        <a:rPr lang="da-DK" sz="2200" b="1" dirty="0">
                          <a:effectLst/>
                        </a:rPr>
                        <a:t>Learning Agreement trin for trin</a:t>
                      </a:r>
                      <a:endParaRPr lang="da-DK" sz="2200" b="1" dirty="0">
                        <a:effectLst/>
                        <a:latin typeface="Calibri" panose="020F0502020204030204" pitchFamily="34" charset="0"/>
                        <a:ea typeface="Calibri" panose="020F0502020204030204" pitchFamily="34" charset="0"/>
                        <a:cs typeface="Times New Roman" panose="02020603050405020304" pitchFamily="18" charset="0"/>
                      </a:endParaRPr>
                    </a:p>
                  </a:txBody>
                  <a:tcPr marL="89707" marR="89707" marT="44853" marB="44853">
                    <a:noFill/>
                  </a:tcPr>
                </a:tc>
                <a:tc>
                  <a:txBody>
                    <a:bodyPr/>
                    <a:lstStyle/>
                    <a:p>
                      <a:pPr>
                        <a:lnSpc>
                          <a:spcPct val="107000"/>
                        </a:lnSpc>
                        <a:spcAft>
                          <a:spcPts val="800"/>
                        </a:spcAft>
                      </a:pPr>
                      <a:r>
                        <a:rPr lang="da-DK" sz="2200" i="1" dirty="0">
                          <a:effectLst/>
                        </a:rPr>
                        <a:t>Maria</a:t>
                      </a:r>
                      <a:endParaRPr lang="da-DK" sz="2200" i="1" dirty="0">
                        <a:effectLst/>
                        <a:latin typeface="Calibri" panose="020F0502020204030204" pitchFamily="34" charset="0"/>
                        <a:ea typeface="Calibri" panose="020F0502020204030204" pitchFamily="34" charset="0"/>
                        <a:cs typeface="Times New Roman" panose="02020603050405020304" pitchFamily="18" charset="0"/>
                      </a:endParaRPr>
                    </a:p>
                  </a:txBody>
                  <a:tcPr marL="89707" marR="89707" marT="44853" marB="44853" anchor="ctr">
                    <a:noFill/>
                  </a:tcPr>
                </a:tc>
                <a:extLst>
                  <a:ext uri="{0D108BD9-81ED-4DB2-BD59-A6C34878D82A}">
                    <a16:rowId xmlns:a16="http://schemas.microsoft.com/office/drawing/2014/main" val="1765266275"/>
                  </a:ext>
                </a:extLst>
              </a:tr>
              <a:tr h="436580">
                <a:tc>
                  <a:txBody>
                    <a:bodyPr/>
                    <a:lstStyle/>
                    <a:p>
                      <a:pPr>
                        <a:lnSpc>
                          <a:spcPct val="107000"/>
                        </a:lnSpc>
                        <a:spcAft>
                          <a:spcPts val="800"/>
                        </a:spcAft>
                      </a:pPr>
                      <a:r>
                        <a:rPr lang="da-DK" sz="2200">
                          <a:effectLst/>
                        </a:rPr>
                        <a:t>10:05</a:t>
                      </a:r>
                      <a:endParaRPr lang="da-DK" sz="2200">
                        <a:effectLst/>
                        <a:latin typeface="Calibri" panose="020F0502020204030204" pitchFamily="34" charset="0"/>
                        <a:ea typeface="Calibri" panose="020F0502020204030204" pitchFamily="34" charset="0"/>
                        <a:cs typeface="Times New Roman" panose="02020603050405020304" pitchFamily="18" charset="0"/>
                      </a:endParaRPr>
                    </a:p>
                  </a:txBody>
                  <a:tcPr marL="89707" marR="89707" marT="44853" marB="44853">
                    <a:noFill/>
                  </a:tcPr>
                </a:tc>
                <a:tc>
                  <a:txBody>
                    <a:bodyPr/>
                    <a:lstStyle/>
                    <a:p>
                      <a:pPr>
                        <a:lnSpc>
                          <a:spcPct val="107000"/>
                        </a:lnSpc>
                        <a:spcAft>
                          <a:spcPts val="800"/>
                        </a:spcAft>
                      </a:pPr>
                      <a:r>
                        <a:rPr lang="da-DK" sz="2200" b="1" dirty="0">
                          <a:solidFill>
                            <a:schemeClr val="accent1">
                              <a:lumMod val="75000"/>
                            </a:schemeClr>
                          </a:solidFill>
                          <a:effectLst/>
                        </a:rPr>
                        <a:t>Spørgsmål</a:t>
                      </a:r>
                      <a:endParaRPr lang="da-DK" sz="2200" b="1" dirty="0">
                        <a:solidFill>
                          <a:schemeClr val="accent1">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89707" marR="89707" marT="44853" marB="44853">
                    <a:noFill/>
                  </a:tcPr>
                </a:tc>
                <a:tc>
                  <a:txBody>
                    <a:bodyPr/>
                    <a:lstStyle/>
                    <a:p>
                      <a:pPr>
                        <a:lnSpc>
                          <a:spcPct val="107000"/>
                        </a:lnSpc>
                        <a:spcAft>
                          <a:spcPts val="800"/>
                        </a:spcAft>
                      </a:pPr>
                      <a:r>
                        <a:rPr lang="da-DK" sz="2200" i="1" dirty="0">
                          <a:effectLst/>
                        </a:rPr>
                        <a:t>Rikke/Maria</a:t>
                      </a:r>
                      <a:endParaRPr lang="da-DK" sz="2200" i="1" dirty="0">
                        <a:effectLst/>
                        <a:latin typeface="Calibri" panose="020F0502020204030204" pitchFamily="34" charset="0"/>
                        <a:ea typeface="Calibri" panose="020F0502020204030204" pitchFamily="34" charset="0"/>
                        <a:cs typeface="Times New Roman" panose="02020603050405020304" pitchFamily="18" charset="0"/>
                      </a:endParaRPr>
                    </a:p>
                  </a:txBody>
                  <a:tcPr marL="89707" marR="89707" marT="44853" marB="44853" anchor="ctr">
                    <a:noFill/>
                  </a:tcPr>
                </a:tc>
                <a:extLst>
                  <a:ext uri="{0D108BD9-81ED-4DB2-BD59-A6C34878D82A}">
                    <a16:rowId xmlns:a16="http://schemas.microsoft.com/office/drawing/2014/main" val="1914634392"/>
                  </a:ext>
                </a:extLst>
              </a:tr>
              <a:tr h="436580">
                <a:tc>
                  <a:txBody>
                    <a:bodyPr/>
                    <a:lstStyle/>
                    <a:p>
                      <a:pPr>
                        <a:lnSpc>
                          <a:spcPct val="107000"/>
                        </a:lnSpc>
                        <a:spcAft>
                          <a:spcPts val="800"/>
                        </a:spcAft>
                      </a:pPr>
                      <a:r>
                        <a:rPr lang="da-DK" sz="2200">
                          <a:effectLst/>
                        </a:rPr>
                        <a:t>10:10</a:t>
                      </a:r>
                      <a:endParaRPr lang="da-DK" sz="2200">
                        <a:effectLst/>
                        <a:latin typeface="Calibri" panose="020F0502020204030204" pitchFamily="34" charset="0"/>
                        <a:ea typeface="Calibri" panose="020F0502020204030204" pitchFamily="34" charset="0"/>
                        <a:cs typeface="Times New Roman" panose="02020603050405020304" pitchFamily="18" charset="0"/>
                      </a:endParaRPr>
                    </a:p>
                  </a:txBody>
                  <a:tcPr marL="89707" marR="89707" marT="44853" marB="44853">
                    <a:noFill/>
                  </a:tcPr>
                </a:tc>
                <a:tc>
                  <a:txBody>
                    <a:bodyPr/>
                    <a:lstStyle/>
                    <a:p>
                      <a:pPr>
                        <a:lnSpc>
                          <a:spcPct val="107000"/>
                        </a:lnSpc>
                        <a:spcAft>
                          <a:spcPts val="800"/>
                        </a:spcAft>
                      </a:pPr>
                      <a:r>
                        <a:rPr lang="da-DK" sz="2200" b="1" dirty="0">
                          <a:effectLst/>
                        </a:rPr>
                        <a:t>Opsummering</a:t>
                      </a:r>
                      <a:endParaRPr lang="da-DK" sz="2200" b="1" dirty="0">
                        <a:effectLst/>
                        <a:latin typeface="Calibri" panose="020F0502020204030204" pitchFamily="34" charset="0"/>
                        <a:ea typeface="Calibri" panose="020F0502020204030204" pitchFamily="34" charset="0"/>
                        <a:cs typeface="Times New Roman" panose="02020603050405020304" pitchFamily="18" charset="0"/>
                      </a:endParaRPr>
                    </a:p>
                  </a:txBody>
                  <a:tcPr marL="89707" marR="89707" marT="44853" marB="44853">
                    <a:noFill/>
                  </a:tcPr>
                </a:tc>
                <a:tc>
                  <a:txBody>
                    <a:bodyPr/>
                    <a:lstStyle/>
                    <a:p>
                      <a:pPr>
                        <a:lnSpc>
                          <a:spcPct val="107000"/>
                        </a:lnSpc>
                        <a:spcAft>
                          <a:spcPts val="800"/>
                        </a:spcAft>
                      </a:pPr>
                      <a:r>
                        <a:rPr lang="da-DK" sz="2200" i="1" dirty="0">
                          <a:effectLst/>
                        </a:rPr>
                        <a:t>Maria</a:t>
                      </a:r>
                      <a:endParaRPr lang="da-DK" sz="2200" i="1" dirty="0">
                        <a:effectLst/>
                        <a:latin typeface="Calibri" panose="020F0502020204030204" pitchFamily="34" charset="0"/>
                        <a:ea typeface="Calibri" panose="020F0502020204030204" pitchFamily="34" charset="0"/>
                        <a:cs typeface="Times New Roman" panose="02020603050405020304" pitchFamily="18" charset="0"/>
                      </a:endParaRPr>
                    </a:p>
                  </a:txBody>
                  <a:tcPr marL="89707" marR="89707" marT="44853" marB="44853" anchor="ctr">
                    <a:noFill/>
                  </a:tcPr>
                </a:tc>
                <a:extLst>
                  <a:ext uri="{0D108BD9-81ED-4DB2-BD59-A6C34878D82A}">
                    <a16:rowId xmlns:a16="http://schemas.microsoft.com/office/drawing/2014/main" val="3031046623"/>
                  </a:ext>
                </a:extLst>
              </a:tr>
              <a:tr h="436580">
                <a:tc>
                  <a:txBody>
                    <a:bodyPr/>
                    <a:lstStyle/>
                    <a:p>
                      <a:pPr>
                        <a:lnSpc>
                          <a:spcPct val="107000"/>
                        </a:lnSpc>
                        <a:spcAft>
                          <a:spcPts val="800"/>
                        </a:spcAft>
                      </a:pPr>
                      <a:r>
                        <a:rPr lang="da-DK" sz="2200">
                          <a:effectLst/>
                        </a:rPr>
                        <a:t>10:20</a:t>
                      </a:r>
                      <a:endParaRPr lang="da-DK" sz="2200">
                        <a:effectLst/>
                        <a:latin typeface="Calibri" panose="020F0502020204030204" pitchFamily="34" charset="0"/>
                        <a:ea typeface="Calibri" panose="020F0502020204030204" pitchFamily="34" charset="0"/>
                        <a:cs typeface="Times New Roman" panose="02020603050405020304" pitchFamily="18" charset="0"/>
                      </a:endParaRPr>
                    </a:p>
                  </a:txBody>
                  <a:tcPr marL="89707" marR="89707" marT="44853" marB="44853">
                    <a:noFill/>
                  </a:tcPr>
                </a:tc>
                <a:tc>
                  <a:txBody>
                    <a:bodyPr/>
                    <a:lstStyle/>
                    <a:p>
                      <a:pPr>
                        <a:lnSpc>
                          <a:spcPct val="107000"/>
                        </a:lnSpc>
                        <a:spcAft>
                          <a:spcPts val="800"/>
                        </a:spcAft>
                      </a:pPr>
                      <a:r>
                        <a:rPr lang="da-DK" sz="2200" b="1" dirty="0">
                          <a:solidFill>
                            <a:schemeClr val="accent1">
                              <a:lumMod val="75000"/>
                            </a:schemeClr>
                          </a:solidFill>
                          <a:effectLst/>
                        </a:rPr>
                        <a:t>Spørgsmål</a:t>
                      </a:r>
                      <a:endParaRPr lang="da-DK" sz="2200" b="1" dirty="0">
                        <a:solidFill>
                          <a:schemeClr val="accent1">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89707" marR="89707" marT="44853" marB="44853">
                    <a:noFill/>
                  </a:tcPr>
                </a:tc>
                <a:tc>
                  <a:txBody>
                    <a:bodyPr/>
                    <a:lstStyle/>
                    <a:p>
                      <a:pPr>
                        <a:lnSpc>
                          <a:spcPct val="107000"/>
                        </a:lnSpc>
                        <a:spcAft>
                          <a:spcPts val="800"/>
                        </a:spcAft>
                      </a:pPr>
                      <a:r>
                        <a:rPr lang="da-DK" sz="2200" i="1" dirty="0">
                          <a:effectLst/>
                        </a:rPr>
                        <a:t>Rikke/Maria</a:t>
                      </a:r>
                      <a:endParaRPr lang="da-DK" sz="2200" i="1" dirty="0">
                        <a:effectLst/>
                        <a:latin typeface="Calibri" panose="020F0502020204030204" pitchFamily="34" charset="0"/>
                        <a:ea typeface="Calibri" panose="020F0502020204030204" pitchFamily="34" charset="0"/>
                        <a:cs typeface="Times New Roman" panose="02020603050405020304" pitchFamily="18" charset="0"/>
                      </a:endParaRPr>
                    </a:p>
                  </a:txBody>
                  <a:tcPr marL="89707" marR="89707" marT="44853" marB="44853">
                    <a:noFill/>
                  </a:tcPr>
                </a:tc>
                <a:extLst>
                  <a:ext uri="{0D108BD9-81ED-4DB2-BD59-A6C34878D82A}">
                    <a16:rowId xmlns:a16="http://schemas.microsoft.com/office/drawing/2014/main" val="294597232"/>
                  </a:ext>
                </a:extLst>
              </a:tr>
              <a:tr h="436580">
                <a:tc>
                  <a:txBody>
                    <a:bodyPr/>
                    <a:lstStyle/>
                    <a:p>
                      <a:pPr>
                        <a:lnSpc>
                          <a:spcPct val="107000"/>
                        </a:lnSpc>
                        <a:spcAft>
                          <a:spcPts val="800"/>
                        </a:spcAft>
                      </a:pPr>
                      <a:r>
                        <a:rPr lang="da-DK" sz="2200">
                          <a:effectLst/>
                        </a:rPr>
                        <a:t>10:30</a:t>
                      </a:r>
                      <a:endParaRPr lang="da-DK" sz="2200">
                        <a:effectLst/>
                        <a:latin typeface="Calibri" panose="020F0502020204030204" pitchFamily="34" charset="0"/>
                        <a:ea typeface="Calibri" panose="020F0502020204030204" pitchFamily="34" charset="0"/>
                        <a:cs typeface="Times New Roman" panose="02020603050405020304" pitchFamily="18" charset="0"/>
                      </a:endParaRPr>
                    </a:p>
                  </a:txBody>
                  <a:tcPr marL="89707" marR="89707" marT="44853" marB="44853">
                    <a:noFill/>
                  </a:tcPr>
                </a:tc>
                <a:tc>
                  <a:txBody>
                    <a:bodyPr/>
                    <a:lstStyle/>
                    <a:p>
                      <a:pPr>
                        <a:lnSpc>
                          <a:spcPct val="107000"/>
                        </a:lnSpc>
                        <a:spcAft>
                          <a:spcPts val="800"/>
                        </a:spcAft>
                      </a:pPr>
                      <a:r>
                        <a:rPr lang="da-DK" sz="2200" b="1" dirty="0">
                          <a:effectLst/>
                        </a:rPr>
                        <a:t>Tak for i dag!</a:t>
                      </a:r>
                      <a:endParaRPr lang="da-DK" sz="2200" b="1" dirty="0">
                        <a:effectLst/>
                        <a:latin typeface="Calibri" panose="020F0502020204030204" pitchFamily="34" charset="0"/>
                        <a:ea typeface="Calibri" panose="020F0502020204030204" pitchFamily="34" charset="0"/>
                        <a:cs typeface="Times New Roman" panose="02020603050405020304" pitchFamily="18" charset="0"/>
                      </a:endParaRPr>
                    </a:p>
                  </a:txBody>
                  <a:tcPr marL="89707" marR="89707" marT="44853" marB="44853">
                    <a:noFill/>
                  </a:tcPr>
                </a:tc>
                <a:tc>
                  <a:txBody>
                    <a:bodyPr/>
                    <a:lstStyle/>
                    <a:p>
                      <a:pPr>
                        <a:lnSpc>
                          <a:spcPct val="107000"/>
                        </a:lnSpc>
                        <a:spcAft>
                          <a:spcPts val="800"/>
                        </a:spcAft>
                      </a:pPr>
                      <a:r>
                        <a:rPr lang="da-DK" sz="2200" i="1" dirty="0">
                          <a:effectLst/>
                        </a:rPr>
                        <a:t>Rikke</a:t>
                      </a:r>
                      <a:endParaRPr lang="da-DK" sz="2200" i="1" dirty="0">
                        <a:effectLst/>
                        <a:latin typeface="Calibri" panose="020F0502020204030204" pitchFamily="34" charset="0"/>
                        <a:ea typeface="Calibri" panose="020F0502020204030204" pitchFamily="34" charset="0"/>
                        <a:cs typeface="Times New Roman" panose="02020603050405020304" pitchFamily="18" charset="0"/>
                      </a:endParaRPr>
                    </a:p>
                  </a:txBody>
                  <a:tcPr marL="89707" marR="89707" marT="44853" marB="44853">
                    <a:noFill/>
                  </a:tcPr>
                </a:tc>
                <a:extLst>
                  <a:ext uri="{0D108BD9-81ED-4DB2-BD59-A6C34878D82A}">
                    <a16:rowId xmlns:a16="http://schemas.microsoft.com/office/drawing/2014/main" val="2284293011"/>
                  </a:ext>
                </a:extLst>
              </a:tr>
            </a:tbl>
          </a:graphicData>
        </a:graphic>
      </p:graphicFrame>
      <p:sp>
        <p:nvSpPr>
          <p:cNvPr id="5" name="Rektangel 4"/>
          <p:cNvSpPr/>
          <p:nvPr/>
        </p:nvSpPr>
        <p:spPr>
          <a:xfrm>
            <a:off x="10669368" y="515669"/>
            <a:ext cx="1524000" cy="65590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da-DK" sz="3600" dirty="0"/>
          </a:p>
        </p:txBody>
      </p:sp>
      <p:pic>
        <p:nvPicPr>
          <p:cNvPr id="6" name="Billed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25622" y="600075"/>
            <a:ext cx="1211491" cy="487094"/>
          </a:xfrm>
          <a:prstGeom prst="rect">
            <a:avLst/>
          </a:prstGeom>
        </p:spPr>
      </p:pic>
      <p:pic>
        <p:nvPicPr>
          <p:cNvPr id="7" name="Billed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68" y="6426000"/>
            <a:ext cx="12193368" cy="432000"/>
          </a:xfrm>
          <a:prstGeom prst="rect">
            <a:avLst/>
          </a:prstGeom>
        </p:spPr>
      </p:pic>
      <p:pic>
        <p:nvPicPr>
          <p:cNvPr id="13" name="Billede 12">
            <a:extLst>
              <a:ext uri="{FF2B5EF4-FFF2-40B4-BE49-F238E27FC236}">
                <a16:creationId xmlns:a16="http://schemas.microsoft.com/office/drawing/2014/main" id="{3064A5EC-1F1A-40CB-99AC-0B68FB23577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468" y="56511"/>
            <a:ext cx="2439827" cy="543564"/>
          </a:xfrm>
          <a:prstGeom prst="rect">
            <a:avLst/>
          </a:prstGeom>
        </p:spPr>
      </p:pic>
    </p:spTree>
    <p:extLst>
      <p:ext uri="{BB962C8B-B14F-4D97-AF65-F5344CB8AC3E}">
        <p14:creationId xmlns:p14="http://schemas.microsoft.com/office/powerpoint/2010/main" val="1215725865"/>
      </p:ext>
    </p:extLst>
  </p:cSld>
  <p:clrMapOvr>
    <a:masterClrMapping/>
  </p:clrMapOvr>
  <mc:AlternateContent xmlns:mc="http://schemas.openxmlformats.org/markup-compatibility/2006" xmlns:p14="http://schemas.microsoft.com/office/powerpoint/2010/main">
    <mc:Choice Requires="p14">
      <p:transition p14:dur="250" advClick="0" advTm="8000"/>
    </mc:Choice>
    <mc:Fallback xmlns="">
      <p:transition advClick="0" advTm="800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ktangel 4"/>
          <p:cNvSpPr/>
          <p:nvPr/>
        </p:nvSpPr>
        <p:spPr>
          <a:xfrm>
            <a:off x="10669368" y="515669"/>
            <a:ext cx="1524000" cy="65590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da-DK" sz="3600" dirty="0"/>
          </a:p>
        </p:txBody>
      </p:sp>
      <p:pic>
        <p:nvPicPr>
          <p:cNvPr id="6" name="Billed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25622" y="600075"/>
            <a:ext cx="1211491" cy="487094"/>
          </a:xfrm>
          <a:prstGeom prst="rect">
            <a:avLst/>
          </a:prstGeom>
        </p:spPr>
      </p:pic>
      <p:pic>
        <p:nvPicPr>
          <p:cNvPr id="7" name="Billed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68" y="6426000"/>
            <a:ext cx="12193368" cy="432000"/>
          </a:xfrm>
          <a:prstGeom prst="rect">
            <a:avLst/>
          </a:prstGeom>
        </p:spPr>
      </p:pic>
      <p:pic>
        <p:nvPicPr>
          <p:cNvPr id="13" name="Billede 12">
            <a:extLst>
              <a:ext uri="{FF2B5EF4-FFF2-40B4-BE49-F238E27FC236}">
                <a16:creationId xmlns:a16="http://schemas.microsoft.com/office/drawing/2014/main" id="{3064A5EC-1F1A-40CB-99AC-0B68FB23577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468" y="56511"/>
            <a:ext cx="2439827" cy="543564"/>
          </a:xfrm>
          <a:prstGeom prst="rect">
            <a:avLst/>
          </a:prstGeom>
        </p:spPr>
      </p:pic>
      <p:sp>
        <p:nvSpPr>
          <p:cNvPr id="2" name="Tekstfelt 1">
            <a:extLst>
              <a:ext uri="{FF2B5EF4-FFF2-40B4-BE49-F238E27FC236}">
                <a16:creationId xmlns:a16="http://schemas.microsoft.com/office/drawing/2014/main" id="{5B241233-E6F8-4089-AB40-EC4B76ABE598}"/>
              </a:ext>
            </a:extLst>
          </p:cNvPr>
          <p:cNvSpPr txBox="1"/>
          <p:nvPr/>
        </p:nvSpPr>
        <p:spPr>
          <a:xfrm>
            <a:off x="4495116" y="215354"/>
            <a:ext cx="3200400" cy="769441"/>
          </a:xfrm>
          <a:prstGeom prst="rect">
            <a:avLst/>
          </a:prstGeom>
          <a:noFill/>
        </p:spPr>
        <p:txBody>
          <a:bodyPr wrap="square" rtlCol="0">
            <a:spAutoFit/>
          </a:bodyPr>
          <a:lstStyle/>
          <a:p>
            <a:r>
              <a:rPr lang="da-DK" sz="4400" dirty="0"/>
              <a:t>Det praktiske</a:t>
            </a:r>
          </a:p>
        </p:txBody>
      </p:sp>
      <p:cxnSp>
        <p:nvCxnSpPr>
          <p:cNvPr id="4" name="Lige forbindelse 3">
            <a:extLst>
              <a:ext uri="{FF2B5EF4-FFF2-40B4-BE49-F238E27FC236}">
                <a16:creationId xmlns:a16="http://schemas.microsoft.com/office/drawing/2014/main" id="{F1683E21-F1BF-44F4-B99B-D924D4736BF8}"/>
              </a:ext>
            </a:extLst>
          </p:cNvPr>
          <p:cNvCxnSpPr/>
          <p:nvPr/>
        </p:nvCxnSpPr>
        <p:spPr>
          <a:xfrm>
            <a:off x="6095316" y="1171575"/>
            <a:ext cx="0" cy="4976562"/>
          </a:xfrm>
          <a:prstGeom prst="line">
            <a:avLst/>
          </a:prstGeom>
        </p:spPr>
        <p:style>
          <a:lnRef idx="1">
            <a:schemeClr val="dk1"/>
          </a:lnRef>
          <a:fillRef idx="0">
            <a:schemeClr val="dk1"/>
          </a:fillRef>
          <a:effectRef idx="0">
            <a:schemeClr val="dk1"/>
          </a:effectRef>
          <a:fontRef idx="minor">
            <a:schemeClr val="tx1"/>
          </a:fontRef>
        </p:style>
      </p:cxnSp>
      <p:sp>
        <p:nvSpPr>
          <p:cNvPr id="8" name="Tekstfelt 7">
            <a:extLst>
              <a:ext uri="{FF2B5EF4-FFF2-40B4-BE49-F238E27FC236}">
                <a16:creationId xmlns:a16="http://schemas.microsoft.com/office/drawing/2014/main" id="{EA9D7578-AB7E-4486-828C-351C4FDD6C73}"/>
              </a:ext>
            </a:extLst>
          </p:cNvPr>
          <p:cNvSpPr txBox="1"/>
          <p:nvPr/>
        </p:nvSpPr>
        <p:spPr>
          <a:xfrm>
            <a:off x="529389" y="1368657"/>
            <a:ext cx="5354053" cy="584775"/>
          </a:xfrm>
          <a:prstGeom prst="rect">
            <a:avLst/>
          </a:prstGeom>
          <a:noFill/>
        </p:spPr>
        <p:txBody>
          <a:bodyPr wrap="square" rtlCol="0">
            <a:spAutoFit/>
          </a:bodyPr>
          <a:lstStyle/>
          <a:p>
            <a:pPr algn="ctr"/>
            <a:r>
              <a:rPr lang="da-DK" sz="3200" dirty="0"/>
              <a:t>Medlemsorganisationer</a:t>
            </a:r>
          </a:p>
        </p:txBody>
      </p:sp>
      <p:sp>
        <p:nvSpPr>
          <p:cNvPr id="11" name="Tekstfelt 10">
            <a:extLst>
              <a:ext uri="{FF2B5EF4-FFF2-40B4-BE49-F238E27FC236}">
                <a16:creationId xmlns:a16="http://schemas.microsoft.com/office/drawing/2014/main" id="{6DFD613F-D04A-4203-8ADC-7D082AB19ECB}"/>
              </a:ext>
            </a:extLst>
          </p:cNvPr>
          <p:cNvSpPr txBox="1"/>
          <p:nvPr/>
        </p:nvSpPr>
        <p:spPr>
          <a:xfrm>
            <a:off x="6408821" y="1372587"/>
            <a:ext cx="5354053" cy="584775"/>
          </a:xfrm>
          <a:prstGeom prst="rect">
            <a:avLst/>
          </a:prstGeom>
          <a:noFill/>
        </p:spPr>
        <p:txBody>
          <a:bodyPr wrap="square" rtlCol="0">
            <a:spAutoFit/>
          </a:bodyPr>
          <a:lstStyle/>
          <a:p>
            <a:pPr algn="ctr"/>
            <a:r>
              <a:rPr lang="da-DK" sz="3200" dirty="0"/>
              <a:t>Konsortieholder</a:t>
            </a:r>
          </a:p>
        </p:txBody>
      </p:sp>
      <p:sp>
        <p:nvSpPr>
          <p:cNvPr id="10" name="Tekstfelt 9">
            <a:extLst>
              <a:ext uri="{FF2B5EF4-FFF2-40B4-BE49-F238E27FC236}">
                <a16:creationId xmlns:a16="http://schemas.microsoft.com/office/drawing/2014/main" id="{17ED0BC4-8EA2-4B6F-9A58-9FD327B7D7EB}"/>
              </a:ext>
            </a:extLst>
          </p:cNvPr>
          <p:cNvSpPr txBox="1"/>
          <p:nvPr/>
        </p:nvSpPr>
        <p:spPr>
          <a:xfrm>
            <a:off x="317499" y="2189747"/>
            <a:ext cx="5650149" cy="3416320"/>
          </a:xfrm>
          <a:prstGeom prst="rect">
            <a:avLst/>
          </a:prstGeom>
          <a:noFill/>
        </p:spPr>
        <p:txBody>
          <a:bodyPr wrap="square" rtlCol="0">
            <a:spAutoFit/>
          </a:bodyPr>
          <a:lstStyle/>
          <a:p>
            <a:pPr marL="285750" indent="-285750">
              <a:buFont typeface="Arial" panose="020B0604020202020204" pitchFamily="34" charset="0"/>
              <a:buChar char="•"/>
            </a:pPr>
            <a:r>
              <a:rPr lang="da-DK" dirty="0"/>
              <a:t>Kontakt til modtagerorganisation</a:t>
            </a:r>
          </a:p>
          <a:p>
            <a:pPr marL="285750" indent="-285750">
              <a:buFont typeface="Arial" panose="020B0604020202020204" pitchFamily="34" charset="0"/>
              <a:buChar char="•"/>
            </a:pPr>
            <a:endParaRPr lang="da-DK" dirty="0"/>
          </a:p>
          <a:p>
            <a:pPr marL="285750" indent="-285750">
              <a:buFont typeface="Arial" panose="020B0604020202020204" pitchFamily="34" charset="0"/>
              <a:buChar char="•"/>
            </a:pPr>
            <a:r>
              <a:rPr lang="da-DK" dirty="0"/>
              <a:t>Udarbejdelse af dokumentation før, under og efter rejsen</a:t>
            </a:r>
          </a:p>
          <a:p>
            <a:pPr marL="742950" lvl="1" indent="-285750">
              <a:buFont typeface="Arial" panose="020B0604020202020204" pitchFamily="34" charset="0"/>
              <a:buChar char="•"/>
            </a:pPr>
            <a:r>
              <a:rPr lang="da-DK" dirty="0"/>
              <a:t>(Modelkontrakt, Learning Agreement, Learning Agreement </a:t>
            </a:r>
            <a:r>
              <a:rPr lang="da-DK" dirty="0" err="1"/>
              <a:t>Complement</a:t>
            </a:r>
            <a:r>
              <a:rPr lang="da-DK" dirty="0"/>
              <a:t>, Participant </a:t>
            </a:r>
            <a:r>
              <a:rPr lang="da-DK" dirty="0" err="1"/>
              <a:t>Survey</a:t>
            </a:r>
            <a:r>
              <a:rPr lang="da-DK" dirty="0"/>
              <a:t> og Intern Evalueringsrapport)</a:t>
            </a:r>
          </a:p>
          <a:p>
            <a:pPr marL="742950" lvl="1" indent="-285750">
              <a:buFont typeface="Arial" panose="020B0604020202020204" pitchFamily="34" charset="0"/>
              <a:buChar char="•"/>
            </a:pPr>
            <a:endParaRPr lang="da-DK" dirty="0"/>
          </a:p>
          <a:p>
            <a:pPr marL="285750" indent="-285750">
              <a:buFont typeface="Arial" panose="020B0604020202020204" pitchFamily="34" charset="0"/>
              <a:buChar char="•"/>
            </a:pPr>
            <a:r>
              <a:rPr lang="da-DK" dirty="0"/>
              <a:t>Aktiv deltagelse under rejsen</a:t>
            </a:r>
          </a:p>
          <a:p>
            <a:pPr marL="285750" indent="-285750">
              <a:buFont typeface="Arial" panose="020B0604020202020204" pitchFamily="34" charset="0"/>
              <a:buChar char="•"/>
            </a:pPr>
            <a:endParaRPr lang="da-DK" dirty="0"/>
          </a:p>
          <a:p>
            <a:pPr marL="285750" indent="-285750">
              <a:buFont typeface="Arial" panose="020B0604020202020204" pitchFamily="34" charset="0"/>
              <a:buChar char="•"/>
            </a:pPr>
            <a:r>
              <a:rPr lang="da-DK" dirty="0"/>
              <a:t>Videndeling internt og i fagfællesskaber</a:t>
            </a:r>
          </a:p>
          <a:p>
            <a:endParaRPr lang="da-DK" dirty="0"/>
          </a:p>
        </p:txBody>
      </p:sp>
      <p:sp>
        <p:nvSpPr>
          <p:cNvPr id="14" name="Tekstfelt 13">
            <a:extLst>
              <a:ext uri="{FF2B5EF4-FFF2-40B4-BE49-F238E27FC236}">
                <a16:creationId xmlns:a16="http://schemas.microsoft.com/office/drawing/2014/main" id="{B00E70B7-8972-4A58-A1E6-1872098250A5}"/>
              </a:ext>
            </a:extLst>
          </p:cNvPr>
          <p:cNvSpPr txBox="1"/>
          <p:nvPr/>
        </p:nvSpPr>
        <p:spPr>
          <a:xfrm>
            <a:off x="6307191" y="2189746"/>
            <a:ext cx="5650149" cy="3416320"/>
          </a:xfrm>
          <a:prstGeom prst="rect">
            <a:avLst/>
          </a:prstGeom>
          <a:noFill/>
        </p:spPr>
        <p:txBody>
          <a:bodyPr wrap="square" rtlCol="0">
            <a:spAutoFit/>
          </a:bodyPr>
          <a:lstStyle/>
          <a:p>
            <a:pPr marL="285750" indent="-285750">
              <a:buFont typeface="Arial" panose="020B0604020202020204" pitchFamily="34" charset="0"/>
              <a:buChar char="•"/>
            </a:pPr>
            <a:r>
              <a:rPr lang="da-DK" dirty="0"/>
              <a:t>Vejledning i forbindelse med udarbejdelse af dokumentation</a:t>
            </a:r>
          </a:p>
          <a:p>
            <a:pPr marL="285750" indent="-285750">
              <a:buFont typeface="Arial" panose="020B0604020202020204" pitchFamily="34" charset="0"/>
              <a:buChar char="•"/>
            </a:pPr>
            <a:endParaRPr lang="da-DK" dirty="0"/>
          </a:p>
          <a:p>
            <a:pPr marL="285750" indent="-285750">
              <a:buFont typeface="Arial" panose="020B0604020202020204" pitchFamily="34" charset="0"/>
              <a:buChar char="•"/>
            </a:pPr>
            <a:r>
              <a:rPr lang="da-DK" dirty="0"/>
              <a:t>Ansøgninger hos EU</a:t>
            </a:r>
          </a:p>
          <a:p>
            <a:pPr marL="285750" indent="-285750">
              <a:buFont typeface="Arial" panose="020B0604020202020204" pitchFamily="34" charset="0"/>
              <a:buChar char="•"/>
            </a:pPr>
            <a:endParaRPr lang="da-DK" dirty="0"/>
          </a:p>
          <a:p>
            <a:pPr marL="285750" indent="-285750">
              <a:buFont typeface="Arial" panose="020B0604020202020204" pitchFamily="34" charset="0"/>
              <a:buChar char="•"/>
            </a:pPr>
            <a:r>
              <a:rPr lang="da-DK" dirty="0"/>
              <a:t>Fordele </a:t>
            </a:r>
            <a:r>
              <a:rPr lang="da-DK" dirty="0" err="1"/>
              <a:t>mobilities</a:t>
            </a:r>
            <a:endParaRPr lang="da-DK" dirty="0"/>
          </a:p>
          <a:p>
            <a:pPr marL="285750" indent="-285750">
              <a:buFont typeface="Arial" panose="020B0604020202020204" pitchFamily="34" charset="0"/>
              <a:buChar char="•"/>
            </a:pPr>
            <a:endParaRPr lang="da-DK" dirty="0"/>
          </a:p>
          <a:p>
            <a:pPr marL="285750" indent="-285750">
              <a:buFont typeface="Arial" panose="020B0604020202020204" pitchFamily="34" charset="0"/>
              <a:buChar char="•"/>
            </a:pPr>
            <a:r>
              <a:rPr lang="da-DK" dirty="0"/>
              <a:t>Registrering i EU systemer</a:t>
            </a:r>
          </a:p>
          <a:p>
            <a:pPr marL="285750" indent="-285750">
              <a:buFont typeface="Arial" panose="020B0604020202020204" pitchFamily="34" charset="0"/>
              <a:buChar char="•"/>
            </a:pPr>
            <a:endParaRPr lang="da-DK" dirty="0"/>
          </a:p>
          <a:p>
            <a:pPr marL="285750" indent="-285750">
              <a:buFont typeface="Arial" panose="020B0604020202020204" pitchFamily="34" charset="0"/>
              <a:buChar char="•"/>
            </a:pPr>
            <a:r>
              <a:rPr lang="da-DK" dirty="0"/>
              <a:t>Afrapportering til EU</a:t>
            </a:r>
          </a:p>
          <a:p>
            <a:pPr marL="285750" indent="-285750">
              <a:buFont typeface="Arial" panose="020B0604020202020204" pitchFamily="34" charset="0"/>
              <a:buChar char="•"/>
            </a:pPr>
            <a:endParaRPr lang="da-DK" dirty="0"/>
          </a:p>
          <a:p>
            <a:pPr marL="285750" indent="-285750">
              <a:buFont typeface="Arial" panose="020B0604020202020204" pitchFamily="34" charset="0"/>
              <a:buChar char="•"/>
            </a:pPr>
            <a:r>
              <a:rPr lang="da-DK" dirty="0"/>
              <a:t>Formidling af projektet som helhed</a:t>
            </a:r>
          </a:p>
        </p:txBody>
      </p:sp>
    </p:spTree>
    <p:extLst>
      <p:ext uri="{BB962C8B-B14F-4D97-AF65-F5344CB8AC3E}">
        <p14:creationId xmlns:p14="http://schemas.microsoft.com/office/powerpoint/2010/main" val="1194310388"/>
      </p:ext>
    </p:extLst>
  </p:cSld>
  <p:clrMapOvr>
    <a:masterClrMapping/>
  </p:clrMapOvr>
  <mc:AlternateContent xmlns:mc="http://schemas.openxmlformats.org/markup-compatibility/2006" xmlns:p14="http://schemas.microsoft.com/office/powerpoint/2010/main">
    <mc:Choice Requires="p14">
      <p:transition p14:dur="250" advClick="0" advTm="8000"/>
    </mc:Choice>
    <mc:Fallback xmlns="">
      <p:transition advClick="0" advTm="800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ktangel 4"/>
          <p:cNvSpPr/>
          <p:nvPr/>
        </p:nvSpPr>
        <p:spPr>
          <a:xfrm>
            <a:off x="10669368" y="515669"/>
            <a:ext cx="1524000" cy="65590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da-DK" sz="3600" dirty="0"/>
          </a:p>
        </p:txBody>
      </p:sp>
      <p:pic>
        <p:nvPicPr>
          <p:cNvPr id="6" name="Billed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825622" y="600075"/>
            <a:ext cx="1211491" cy="487094"/>
          </a:xfrm>
          <a:prstGeom prst="rect">
            <a:avLst/>
          </a:prstGeom>
        </p:spPr>
      </p:pic>
      <p:pic>
        <p:nvPicPr>
          <p:cNvPr id="7" name="Billed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68" y="6426000"/>
            <a:ext cx="12193368" cy="432000"/>
          </a:xfrm>
          <a:prstGeom prst="rect">
            <a:avLst/>
          </a:prstGeom>
        </p:spPr>
      </p:pic>
      <p:pic>
        <p:nvPicPr>
          <p:cNvPr id="13" name="Billede 12">
            <a:extLst>
              <a:ext uri="{FF2B5EF4-FFF2-40B4-BE49-F238E27FC236}">
                <a16:creationId xmlns:a16="http://schemas.microsoft.com/office/drawing/2014/main" id="{3064A5EC-1F1A-40CB-99AC-0B68FB23577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3468" y="56511"/>
            <a:ext cx="2439827" cy="543564"/>
          </a:xfrm>
          <a:prstGeom prst="rect">
            <a:avLst/>
          </a:prstGeom>
        </p:spPr>
      </p:pic>
      <p:sp>
        <p:nvSpPr>
          <p:cNvPr id="2" name="Tekstfelt 1">
            <a:extLst>
              <a:ext uri="{FF2B5EF4-FFF2-40B4-BE49-F238E27FC236}">
                <a16:creationId xmlns:a16="http://schemas.microsoft.com/office/drawing/2014/main" id="{5B241233-E6F8-4089-AB40-EC4B76ABE598}"/>
              </a:ext>
            </a:extLst>
          </p:cNvPr>
          <p:cNvSpPr txBox="1"/>
          <p:nvPr/>
        </p:nvSpPr>
        <p:spPr>
          <a:xfrm>
            <a:off x="1758461" y="1040447"/>
            <a:ext cx="5796378" cy="769441"/>
          </a:xfrm>
          <a:prstGeom prst="rect">
            <a:avLst/>
          </a:prstGeom>
          <a:noFill/>
        </p:spPr>
        <p:txBody>
          <a:bodyPr wrap="square" rtlCol="0">
            <a:spAutoFit/>
          </a:bodyPr>
          <a:lstStyle/>
          <a:p>
            <a:r>
              <a:rPr lang="da-DK" sz="4400" dirty="0"/>
              <a:t>Men hvad med….</a:t>
            </a:r>
          </a:p>
        </p:txBody>
      </p:sp>
      <p:sp>
        <p:nvSpPr>
          <p:cNvPr id="3" name="Rektangel 2">
            <a:extLst>
              <a:ext uri="{FF2B5EF4-FFF2-40B4-BE49-F238E27FC236}">
                <a16:creationId xmlns:a16="http://schemas.microsoft.com/office/drawing/2014/main" id="{DF543094-32DB-4A06-979F-1651036CBD7F}"/>
              </a:ext>
            </a:extLst>
          </p:cNvPr>
          <p:cNvSpPr/>
          <p:nvPr/>
        </p:nvSpPr>
        <p:spPr>
          <a:xfrm>
            <a:off x="2204667" y="2262041"/>
            <a:ext cx="7781297" cy="2400657"/>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da-DK" sz="15000" b="1" cap="none" spc="0" dirty="0">
                <a:ln/>
                <a:solidFill>
                  <a:schemeClr val="accent4"/>
                </a:solidFill>
                <a:effectLst/>
              </a:rPr>
              <a:t>PENGENE</a:t>
            </a:r>
          </a:p>
        </p:txBody>
      </p:sp>
      <p:pic>
        <p:nvPicPr>
          <p:cNvPr id="4" name="money til pp">
            <a:hlinkClick r:id="" action="ppaction://media"/>
            <a:extLst>
              <a:ext uri="{FF2B5EF4-FFF2-40B4-BE49-F238E27FC236}">
                <a16:creationId xmlns:a16="http://schemas.microsoft.com/office/drawing/2014/main" id="{D4993FBF-CAC8-471F-91D0-73F50073EB70}"/>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362857" y="5707743"/>
            <a:ext cx="609600" cy="609600"/>
          </a:xfrm>
          <a:prstGeom prst="rect">
            <a:avLst/>
          </a:prstGeom>
        </p:spPr>
      </p:pic>
    </p:spTree>
    <p:extLst>
      <p:ext uri="{BB962C8B-B14F-4D97-AF65-F5344CB8AC3E}">
        <p14:creationId xmlns:p14="http://schemas.microsoft.com/office/powerpoint/2010/main" val="1229272103"/>
      </p:ext>
    </p:extLst>
  </p:cSld>
  <p:clrMapOvr>
    <a:masterClrMapping/>
  </p:clrMapOvr>
  <mc:AlternateContent xmlns:mc="http://schemas.openxmlformats.org/markup-compatibility/2006" xmlns:p14="http://schemas.microsoft.com/office/powerpoint/2010/main">
    <mc:Choice Requires="p14">
      <p:transition p14:dur="250" advClick="0" advTm="8000"/>
    </mc:Choice>
    <mc:Fallback xmlns="">
      <p:transition advClick="0" advTm="8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792" fill="hold"/>
                                        <p:tgtEl>
                                          <p:spTgt spid="4"/>
                                        </p:tgtEl>
                                      </p:cBhvr>
                                    </p:cmd>
                                  </p:childTnLst>
                                </p:cTn>
                              </p:par>
                              <p:par>
                                <p:cTn id="7" presetID="31" presetClass="entr" presetSubtype="0" fill="hold" grpId="0" nodeType="withEffect">
                                  <p:stCondLst>
                                    <p:cond delay="0"/>
                                  </p:stCondLst>
                                  <p:iterate type="lt">
                                    <p:tmPct val="0"/>
                                  </p:iterate>
                                  <p:childTnLst>
                                    <p:set>
                                      <p:cBhvr>
                                        <p:cTn id="8" dur="1" fill="hold">
                                          <p:stCondLst>
                                            <p:cond delay="0"/>
                                          </p:stCondLst>
                                        </p:cTn>
                                        <p:tgtEl>
                                          <p:spTgt spid="3"/>
                                        </p:tgtEl>
                                        <p:attrNameLst>
                                          <p:attrName>style.visibility</p:attrName>
                                        </p:attrNameLst>
                                      </p:cBhvr>
                                      <p:to>
                                        <p:strVal val="visible"/>
                                      </p:to>
                                    </p:set>
                                    <p:anim calcmode="lin" valueType="num">
                                      <p:cBhvr>
                                        <p:cTn id="9" dur="1000" fill="hold"/>
                                        <p:tgtEl>
                                          <p:spTgt spid="3"/>
                                        </p:tgtEl>
                                        <p:attrNameLst>
                                          <p:attrName>ppt_w</p:attrName>
                                        </p:attrNameLst>
                                      </p:cBhvr>
                                      <p:tavLst>
                                        <p:tav tm="0">
                                          <p:val>
                                            <p:fltVal val="0"/>
                                          </p:val>
                                        </p:tav>
                                        <p:tav tm="100000">
                                          <p:val>
                                            <p:strVal val="#ppt_w"/>
                                          </p:val>
                                        </p:tav>
                                      </p:tavLst>
                                    </p:anim>
                                    <p:anim calcmode="lin" valueType="num">
                                      <p:cBhvr>
                                        <p:cTn id="10" dur="1000" fill="hold"/>
                                        <p:tgtEl>
                                          <p:spTgt spid="3"/>
                                        </p:tgtEl>
                                        <p:attrNameLst>
                                          <p:attrName>ppt_h</p:attrName>
                                        </p:attrNameLst>
                                      </p:cBhvr>
                                      <p:tavLst>
                                        <p:tav tm="0">
                                          <p:val>
                                            <p:fltVal val="0"/>
                                          </p:val>
                                        </p:tav>
                                        <p:tav tm="100000">
                                          <p:val>
                                            <p:strVal val="#ppt_h"/>
                                          </p:val>
                                        </p:tav>
                                      </p:tavLst>
                                    </p:anim>
                                    <p:anim calcmode="lin" valueType="num">
                                      <p:cBhvr>
                                        <p:cTn id="11" dur="1000" fill="hold"/>
                                        <p:tgtEl>
                                          <p:spTgt spid="3"/>
                                        </p:tgtEl>
                                        <p:attrNameLst>
                                          <p:attrName>style.rotation</p:attrName>
                                        </p:attrNameLst>
                                      </p:cBhvr>
                                      <p:tavLst>
                                        <p:tav tm="0">
                                          <p:val>
                                            <p:fltVal val="90"/>
                                          </p:val>
                                        </p:tav>
                                        <p:tav tm="100000">
                                          <p:val>
                                            <p:fltVal val="0"/>
                                          </p:val>
                                        </p:tav>
                                      </p:tavLst>
                                    </p:anim>
                                    <p:animEffect transition="in" filter="fade">
                                      <p:cBhvr>
                                        <p:cTn id="12" dur="1000"/>
                                        <p:tgtEl>
                                          <p:spTgt spid="3"/>
                                        </p:tgtEl>
                                      </p:cBhvr>
                                    </p:animEffect>
                                  </p:childTnLst>
                                </p:cTn>
                              </p:par>
                            </p:childTnLst>
                          </p:cTn>
                        </p:par>
                        <p:par>
                          <p:cTn id="13" fill="hold">
                            <p:stCondLst>
                              <p:cond delay="1000"/>
                            </p:stCondLst>
                            <p:childTnLst>
                              <p:par>
                                <p:cTn id="14" presetID="34" presetClass="emph" presetSubtype="0" fill="hold" grpId="1" nodeType="afterEffect">
                                  <p:stCondLst>
                                    <p:cond delay="0"/>
                                  </p:stCondLst>
                                  <p:iterate type="lt">
                                    <p:tmPct val="10000"/>
                                  </p:iterate>
                                  <p:childTnLst>
                                    <p:animMotion origin="layout" path="M 4.16667E-6 0.07222 L 4.16667E-6 3.7037E-7 " pathEditMode="relative" rAng="0" ptsTypes="AA">
                                      <p:cBhvr>
                                        <p:cTn id="15" dur="1000" accel="50000" decel="50000" autoRev="1" fill="hold">
                                          <p:stCondLst>
                                            <p:cond delay="0"/>
                                          </p:stCondLst>
                                        </p:cTn>
                                        <p:tgtEl>
                                          <p:spTgt spid="3"/>
                                        </p:tgtEl>
                                        <p:attrNameLst>
                                          <p:attrName>ppt_x</p:attrName>
                                          <p:attrName>ppt_y</p:attrName>
                                        </p:attrNameLst>
                                      </p:cBhvr>
                                      <p:rCtr x="0" y="-3611"/>
                                    </p:animMotion>
                                    <p:animRot by="1500000">
                                      <p:cBhvr>
                                        <p:cTn id="16" dur="500" fill="hold">
                                          <p:stCondLst>
                                            <p:cond delay="0"/>
                                          </p:stCondLst>
                                        </p:cTn>
                                        <p:tgtEl>
                                          <p:spTgt spid="3"/>
                                        </p:tgtEl>
                                        <p:attrNameLst>
                                          <p:attrName>r</p:attrName>
                                        </p:attrNameLst>
                                      </p:cBhvr>
                                    </p:animRot>
                                    <p:animRot by="-1500000">
                                      <p:cBhvr>
                                        <p:cTn id="17" dur="500" fill="hold">
                                          <p:stCondLst>
                                            <p:cond delay="500"/>
                                          </p:stCondLst>
                                        </p:cTn>
                                        <p:tgtEl>
                                          <p:spTgt spid="3"/>
                                        </p:tgtEl>
                                        <p:attrNameLst>
                                          <p:attrName>r</p:attrName>
                                        </p:attrNameLst>
                                      </p:cBhvr>
                                    </p:animRot>
                                    <p:animRot by="-1500000">
                                      <p:cBhvr>
                                        <p:cTn id="18" dur="500" fill="hold">
                                          <p:stCondLst>
                                            <p:cond delay="1000"/>
                                          </p:stCondLst>
                                        </p:cTn>
                                        <p:tgtEl>
                                          <p:spTgt spid="3"/>
                                        </p:tgtEl>
                                        <p:attrNameLst>
                                          <p:attrName>r</p:attrName>
                                        </p:attrNameLst>
                                      </p:cBhvr>
                                    </p:animRot>
                                    <p:animRot by="1500000">
                                      <p:cBhvr>
                                        <p:cTn id="19" dur="500" fill="hold">
                                          <p:stCondLst>
                                            <p:cond delay="15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4"/>
                </p:tgtEl>
              </p:cMediaNode>
            </p:audio>
          </p:childTnLst>
        </p:cTn>
      </p:par>
    </p:tnLst>
    <p:bldLst>
      <p:bldP spid="3" grpId="0"/>
      <p:bldP spid="3"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ktangel 4"/>
          <p:cNvSpPr/>
          <p:nvPr/>
        </p:nvSpPr>
        <p:spPr>
          <a:xfrm>
            <a:off x="10669368" y="515669"/>
            <a:ext cx="1524000" cy="65590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da-DK" sz="3600" dirty="0"/>
          </a:p>
        </p:txBody>
      </p:sp>
      <p:pic>
        <p:nvPicPr>
          <p:cNvPr id="6" name="Billed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25622" y="600075"/>
            <a:ext cx="1211491" cy="487094"/>
          </a:xfrm>
          <a:prstGeom prst="rect">
            <a:avLst/>
          </a:prstGeom>
        </p:spPr>
      </p:pic>
      <p:pic>
        <p:nvPicPr>
          <p:cNvPr id="7" name="Billed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68" y="6426000"/>
            <a:ext cx="12193368" cy="432000"/>
          </a:xfrm>
          <a:prstGeom prst="rect">
            <a:avLst/>
          </a:prstGeom>
        </p:spPr>
      </p:pic>
      <p:pic>
        <p:nvPicPr>
          <p:cNvPr id="13" name="Billede 12">
            <a:extLst>
              <a:ext uri="{FF2B5EF4-FFF2-40B4-BE49-F238E27FC236}">
                <a16:creationId xmlns:a16="http://schemas.microsoft.com/office/drawing/2014/main" id="{3064A5EC-1F1A-40CB-99AC-0B68FB23577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468" y="56511"/>
            <a:ext cx="2439827" cy="543564"/>
          </a:xfrm>
          <a:prstGeom prst="rect">
            <a:avLst/>
          </a:prstGeom>
        </p:spPr>
      </p:pic>
      <p:sp>
        <p:nvSpPr>
          <p:cNvPr id="4" name="Tekstfelt 3">
            <a:extLst>
              <a:ext uri="{FF2B5EF4-FFF2-40B4-BE49-F238E27FC236}">
                <a16:creationId xmlns:a16="http://schemas.microsoft.com/office/drawing/2014/main" id="{47945A54-D9F0-4EA4-B5A5-49104F52C281}"/>
              </a:ext>
            </a:extLst>
          </p:cNvPr>
          <p:cNvSpPr txBox="1"/>
          <p:nvPr/>
        </p:nvSpPr>
        <p:spPr>
          <a:xfrm>
            <a:off x="732947" y="364475"/>
            <a:ext cx="11013576" cy="6129050"/>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da-DK" sz="2400" dirty="0"/>
              <a:t>Faste takster pr. dag pr. rejsende</a:t>
            </a:r>
          </a:p>
          <a:p>
            <a:pPr marL="285750" indent="-285750">
              <a:lnSpc>
                <a:spcPct val="150000"/>
              </a:lnSpc>
              <a:buFont typeface="Arial" panose="020B0604020202020204" pitchFamily="34" charset="0"/>
              <a:buChar char="•"/>
            </a:pPr>
            <a:r>
              <a:rPr lang="da-DK" sz="2400" dirty="0"/>
              <a:t>Faste takster til transport baseret på afstand i fugleflugtslinje</a:t>
            </a:r>
          </a:p>
          <a:p>
            <a:pPr marL="285750" indent="-285750">
              <a:lnSpc>
                <a:spcPct val="150000"/>
              </a:lnSpc>
              <a:buFont typeface="Arial" panose="020B0604020202020204" pitchFamily="34" charset="0"/>
              <a:buChar char="•"/>
            </a:pPr>
            <a:r>
              <a:rPr lang="da-DK" sz="2400" dirty="0"/>
              <a:t>Højere takst for grøn rejse (bus, tog, car-</a:t>
            </a:r>
            <a:r>
              <a:rPr lang="da-DK" sz="2400" dirty="0" err="1"/>
              <a:t>pooling</a:t>
            </a:r>
            <a:r>
              <a:rPr lang="da-DK" sz="2400" dirty="0"/>
              <a:t>)</a:t>
            </a:r>
          </a:p>
          <a:p>
            <a:pPr marL="285750" indent="-285750">
              <a:lnSpc>
                <a:spcPct val="150000"/>
              </a:lnSpc>
              <a:buFont typeface="Arial" panose="020B0604020202020204" pitchFamily="34" charset="0"/>
              <a:buChar char="•"/>
            </a:pPr>
            <a:r>
              <a:rPr lang="da-DK" sz="2400" dirty="0"/>
              <a:t>Fast takst til forberedende besøg (680 euro 2024) dækker både transport og kost/logi</a:t>
            </a:r>
          </a:p>
          <a:p>
            <a:pPr marL="285750" indent="-285750">
              <a:lnSpc>
                <a:spcPct val="150000"/>
              </a:lnSpc>
              <a:buFont typeface="Arial" panose="020B0604020202020204" pitchFamily="34" charset="0"/>
              <a:buChar char="•"/>
            </a:pPr>
            <a:r>
              <a:rPr lang="da-DK" sz="2400" dirty="0"/>
              <a:t>Kursus og undervisning 80 euro pr. dag, max 10 kursusdage</a:t>
            </a:r>
          </a:p>
          <a:p>
            <a:pPr marL="285750" indent="-285750">
              <a:lnSpc>
                <a:spcPct val="150000"/>
              </a:lnSpc>
              <a:buFont typeface="Arial" panose="020B0604020202020204" pitchFamily="34" charset="0"/>
              <a:buChar char="•"/>
            </a:pPr>
            <a:r>
              <a:rPr lang="da-DK" sz="2400" dirty="0"/>
              <a:t>Særlige udgifter til rejsende med særlige behov dækkes 100% (dokumentation)</a:t>
            </a:r>
          </a:p>
          <a:p>
            <a:pPr marL="285750" indent="-285750">
              <a:lnSpc>
                <a:spcPct val="150000"/>
              </a:lnSpc>
              <a:buFont typeface="Arial" panose="020B0604020202020204" pitchFamily="34" charset="0"/>
              <a:buChar char="•"/>
            </a:pPr>
            <a:r>
              <a:rPr lang="da-DK" sz="2400" dirty="0"/>
              <a:t>Forskellige takster fra år til år</a:t>
            </a:r>
          </a:p>
          <a:p>
            <a:pPr marL="285750" indent="-285750">
              <a:lnSpc>
                <a:spcPct val="150000"/>
              </a:lnSpc>
              <a:buFont typeface="Arial" panose="020B0604020202020204" pitchFamily="34" charset="0"/>
              <a:buChar char="•"/>
            </a:pPr>
            <a:r>
              <a:rPr lang="da-DK" sz="2400" dirty="0"/>
              <a:t>Vi kender ikke det præcise beløb en </a:t>
            </a:r>
            <a:r>
              <a:rPr lang="da-DK" sz="2400" dirty="0" err="1"/>
              <a:t>mobility</a:t>
            </a:r>
            <a:r>
              <a:rPr lang="da-DK" sz="2400" dirty="0"/>
              <a:t> udløser, før alle parametre er indtastet i systemet</a:t>
            </a:r>
          </a:p>
          <a:p>
            <a:pPr marL="285750" indent="-285750">
              <a:lnSpc>
                <a:spcPct val="150000"/>
              </a:lnSpc>
              <a:buFont typeface="Arial" panose="020B0604020202020204" pitchFamily="34" charset="0"/>
              <a:buChar char="•"/>
            </a:pPr>
            <a:r>
              <a:rPr lang="da-DK" sz="2400" dirty="0"/>
              <a:t>Pengene udløses når al dokumentation er udfyldt, inklusive Participant </a:t>
            </a:r>
            <a:r>
              <a:rPr lang="da-DK" sz="2400" dirty="0" err="1"/>
              <a:t>Survey</a:t>
            </a:r>
            <a:r>
              <a:rPr lang="da-DK" sz="2400" dirty="0"/>
              <a:t> og Intern Evalueringsrapport.</a:t>
            </a:r>
          </a:p>
        </p:txBody>
      </p:sp>
    </p:spTree>
    <p:extLst>
      <p:ext uri="{BB962C8B-B14F-4D97-AF65-F5344CB8AC3E}">
        <p14:creationId xmlns:p14="http://schemas.microsoft.com/office/powerpoint/2010/main" val="1808977431"/>
      </p:ext>
    </p:extLst>
  </p:cSld>
  <p:clrMapOvr>
    <a:masterClrMapping/>
  </p:clrMapOvr>
  <mc:AlternateContent xmlns:mc="http://schemas.openxmlformats.org/markup-compatibility/2006" xmlns:p14="http://schemas.microsoft.com/office/powerpoint/2010/main">
    <mc:Choice Requires="p14">
      <p:transition p14:dur="250" advClick="0" advTm="8000"/>
    </mc:Choice>
    <mc:Fallback xmlns="">
      <p:transition advClick="0" advTm="800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ktangel 4"/>
          <p:cNvSpPr/>
          <p:nvPr/>
        </p:nvSpPr>
        <p:spPr>
          <a:xfrm>
            <a:off x="10669368" y="515669"/>
            <a:ext cx="1524000" cy="65590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da-DK" sz="3600" dirty="0"/>
          </a:p>
        </p:txBody>
      </p:sp>
      <p:pic>
        <p:nvPicPr>
          <p:cNvPr id="6" name="Billed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25622" y="600075"/>
            <a:ext cx="1211491" cy="487094"/>
          </a:xfrm>
          <a:prstGeom prst="rect">
            <a:avLst/>
          </a:prstGeom>
        </p:spPr>
      </p:pic>
      <p:pic>
        <p:nvPicPr>
          <p:cNvPr id="7" name="Billed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68" y="6426000"/>
            <a:ext cx="12193368" cy="432000"/>
          </a:xfrm>
          <a:prstGeom prst="rect">
            <a:avLst/>
          </a:prstGeom>
        </p:spPr>
      </p:pic>
      <p:pic>
        <p:nvPicPr>
          <p:cNvPr id="13" name="Billede 12">
            <a:extLst>
              <a:ext uri="{FF2B5EF4-FFF2-40B4-BE49-F238E27FC236}">
                <a16:creationId xmlns:a16="http://schemas.microsoft.com/office/drawing/2014/main" id="{3064A5EC-1F1A-40CB-99AC-0B68FB23577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468" y="56511"/>
            <a:ext cx="2439827" cy="543564"/>
          </a:xfrm>
          <a:prstGeom prst="rect">
            <a:avLst/>
          </a:prstGeom>
        </p:spPr>
      </p:pic>
      <p:sp>
        <p:nvSpPr>
          <p:cNvPr id="4" name="Rektangel 3">
            <a:extLst>
              <a:ext uri="{FF2B5EF4-FFF2-40B4-BE49-F238E27FC236}">
                <a16:creationId xmlns:a16="http://schemas.microsoft.com/office/drawing/2014/main" id="{A76703FC-6E0D-4974-A4AF-6C3361985A99}"/>
              </a:ext>
            </a:extLst>
          </p:cNvPr>
          <p:cNvSpPr/>
          <p:nvPr/>
        </p:nvSpPr>
        <p:spPr>
          <a:xfrm>
            <a:off x="3710379" y="3839532"/>
            <a:ext cx="4619341" cy="1323439"/>
          </a:xfrm>
          <a:prstGeom prst="rect">
            <a:avLst/>
          </a:prstGeom>
          <a:noFill/>
        </p:spPr>
        <p:txBody>
          <a:bodyPr wrap="none" lIns="91440" tIns="45720" rIns="91440" bIns="45720">
            <a:spAutoFit/>
          </a:bodyPr>
          <a:lstStyle/>
          <a:p>
            <a:pPr algn="ctr"/>
            <a:r>
              <a:rPr lang="da-DK" sz="80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Spørgsmål</a:t>
            </a:r>
          </a:p>
        </p:txBody>
      </p:sp>
      <p:sp>
        <p:nvSpPr>
          <p:cNvPr id="8" name="Rektangel 7">
            <a:extLst>
              <a:ext uri="{FF2B5EF4-FFF2-40B4-BE49-F238E27FC236}">
                <a16:creationId xmlns:a16="http://schemas.microsoft.com/office/drawing/2014/main" id="{E30E35CB-27E8-41EE-B89E-C48128C392F3}"/>
              </a:ext>
            </a:extLst>
          </p:cNvPr>
          <p:cNvSpPr/>
          <p:nvPr/>
        </p:nvSpPr>
        <p:spPr>
          <a:xfrm>
            <a:off x="5333804" y="1238003"/>
            <a:ext cx="1372492" cy="3170099"/>
          </a:xfrm>
          <a:prstGeom prst="rect">
            <a:avLst/>
          </a:prstGeom>
          <a:noFill/>
        </p:spPr>
        <p:txBody>
          <a:bodyPr wrap="none" lIns="91440" tIns="45720" rIns="91440" bIns="45720">
            <a:spAutoFit/>
          </a:bodyPr>
          <a:lstStyle/>
          <a:p>
            <a:pPr algn="ctr"/>
            <a:r>
              <a:rPr lang="da-DK" sz="200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a:t>
            </a:r>
          </a:p>
        </p:txBody>
      </p:sp>
    </p:spTree>
    <p:extLst>
      <p:ext uri="{BB962C8B-B14F-4D97-AF65-F5344CB8AC3E}">
        <p14:creationId xmlns:p14="http://schemas.microsoft.com/office/powerpoint/2010/main" val="79357863"/>
      </p:ext>
    </p:extLst>
  </p:cSld>
  <p:clrMapOvr>
    <a:masterClrMapping/>
  </p:clrMapOvr>
  <mc:AlternateContent xmlns:mc="http://schemas.openxmlformats.org/markup-compatibility/2006" xmlns:p14="http://schemas.microsoft.com/office/powerpoint/2010/main">
    <mc:Choice Requires="p14">
      <p:transition p14:dur="250" advClick="0" advTm="8000"/>
    </mc:Choice>
    <mc:Fallback xmlns="">
      <p:transition advClick="0" advTm="800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lede 3">
            <a:extLst>
              <a:ext uri="{FF2B5EF4-FFF2-40B4-BE49-F238E27FC236}">
                <a16:creationId xmlns:a16="http://schemas.microsoft.com/office/drawing/2014/main" id="{833B7F2B-3787-477A-BF12-F81264925B8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ektangel 4"/>
          <p:cNvSpPr/>
          <p:nvPr/>
        </p:nvSpPr>
        <p:spPr>
          <a:xfrm>
            <a:off x="10669368" y="515669"/>
            <a:ext cx="1524000" cy="65590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da-DK" sz="3600" dirty="0"/>
          </a:p>
        </p:txBody>
      </p:sp>
      <p:pic>
        <p:nvPicPr>
          <p:cNvPr id="6" name="Billed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25622" y="600075"/>
            <a:ext cx="1211491" cy="487094"/>
          </a:xfrm>
          <a:prstGeom prst="rect">
            <a:avLst/>
          </a:prstGeom>
        </p:spPr>
      </p:pic>
      <p:pic>
        <p:nvPicPr>
          <p:cNvPr id="7" name="Billed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68" y="6426000"/>
            <a:ext cx="12193368" cy="432000"/>
          </a:xfrm>
          <a:prstGeom prst="rect">
            <a:avLst/>
          </a:prstGeom>
        </p:spPr>
      </p:pic>
    </p:spTree>
    <p:extLst>
      <p:ext uri="{BB962C8B-B14F-4D97-AF65-F5344CB8AC3E}">
        <p14:creationId xmlns:p14="http://schemas.microsoft.com/office/powerpoint/2010/main" val="1146149680"/>
      </p:ext>
    </p:extLst>
  </p:cSld>
  <p:clrMapOvr>
    <a:masterClrMapping/>
  </p:clrMapOvr>
  <mc:AlternateContent xmlns:mc="http://schemas.openxmlformats.org/markup-compatibility/2006" xmlns:p14="http://schemas.microsoft.com/office/powerpoint/2010/main">
    <mc:Choice Requires="p14">
      <p:transition p14:dur="250" advClick="0" advTm="8000"/>
    </mc:Choice>
    <mc:Fallback xmlns="">
      <p:transition advClick="0" advTm="800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lede 3">
            <a:extLst>
              <a:ext uri="{FF2B5EF4-FFF2-40B4-BE49-F238E27FC236}">
                <a16:creationId xmlns:a16="http://schemas.microsoft.com/office/drawing/2014/main" id="{E900EC4C-D59F-4DC2-B441-43530E1004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4887" y="656586"/>
            <a:ext cx="5449735" cy="5708581"/>
          </a:xfrm>
          <a:prstGeom prst="rect">
            <a:avLst/>
          </a:prstGeom>
        </p:spPr>
      </p:pic>
      <p:sp>
        <p:nvSpPr>
          <p:cNvPr id="5" name="Rektangel 4"/>
          <p:cNvSpPr/>
          <p:nvPr/>
        </p:nvSpPr>
        <p:spPr>
          <a:xfrm>
            <a:off x="10669368" y="515669"/>
            <a:ext cx="1524000" cy="65590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da-DK" sz="3600" dirty="0"/>
          </a:p>
        </p:txBody>
      </p:sp>
      <p:pic>
        <p:nvPicPr>
          <p:cNvPr id="6" name="Billed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25622" y="600075"/>
            <a:ext cx="1211491" cy="487094"/>
          </a:xfrm>
          <a:prstGeom prst="rect">
            <a:avLst/>
          </a:prstGeom>
        </p:spPr>
      </p:pic>
      <p:pic>
        <p:nvPicPr>
          <p:cNvPr id="7" name="Billed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68" y="6426000"/>
            <a:ext cx="12193368" cy="432000"/>
          </a:xfrm>
          <a:prstGeom prst="rect">
            <a:avLst/>
          </a:prstGeom>
        </p:spPr>
      </p:pic>
      <p:pic>
        <p:nvPicPr>
          <p:cNvPr id="13" name="Billede 12">
            <a:extLst>
              <a:ext uri="{FF2B5EF4-FFF2-40B4-BE49-F238E27FC236}">
                <a16:creationId xmlns:a16="http://schemas.microsoft.com/office/drawing/2014/main" id="{3064A5EC-1F1A-40CB-99AC-0B68FB23577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468" y="56511"/>
            <a:ext cx="2439827" cy="543564"/>
          </a:xfrm>
          <a:prstGeom prst="rect">
            <a:avLst/>
          </a:prstGeom>
        </p:spPr>
      </p:pic>
      <p:sp>
        <p:nvSpPr>
          <p:cNvPr id="11" name="Tekstfelt 10">
            <a:extLst>
              <a:ext uri="{FF2B5EF4-FFF2-40B4-BE49-F238E27FC236}">
                <a16:creationId xmlns:a16="http://schemas.microsoft.com/office/drawing/2014/main" id="{3EF4C457-EB23-4BB8-B0D8-8D7604DFD968}"/>
              </a:ext>
            </a:extLst>
          </p:cNvPr>
          <p:cNvSpPr txBox="1"/>
          <p:nvPr/>
        </p:nvSpPr>
        <p:spPr>
          <a:xfrm>
            <a:off x="2048331" y="1351833"/>
            <a:ext cx="8046164" cy="3416320"/>
          </a:xfrm>
          <a:prstGeom prst="rect">
            <a:avLst/>
          </a:prstGeom>
          <a:solidFill>
            <a:schemeClr val="bg1"/>
          </a:solidFill>
          <a:ln>
            <a:solidFill>
              <a:schemeClr val="tx1"/>
            </a:solidFill>
          </a:ln>
        </p:spPr>
        <p:txBody>
          <a:bodyPr wrap="square" rtlCol="0">
            <a:spAutoFit/>
          </a:bodyPr>
          <a:lstStyle/>
          <a:p>
            <a:r>
              <a:rPr lang="da-DK" sz="2400" b="1" dirty="0"/>
              <a:t>Hvad</a:t>
            </a:r>
            <a:r>
              <a:rPr lang="da-DK" sz="2400" dirty="0"/>
              <a:t> – Hvilken type </a:t>
            </a:r>
            <a:r>
              <a:rPr lang="da-DK" sz="2400" dirty="0" err="1"/>
              <a:t>mobility</a:t>
            </a:r>
            <a:r>
              <a:rPr lang="da-DK" sz="2400" dirty="0"/>
              <a:t>.</a:t>
            </a:r>
          </a:p>
          <a:p>
            <a:r>
              <a:rPr lang="da-DK" sz="2400" b="1" dirty="0"/>
              <a:t>Hvorfor</a:t>
            </a:r>
            <a:r>
              <a:rPr lang="da-DK" sz="2400" dirty="0"/>
              <a:t> – Hvilke projektmål opfylder vi i forbindelse med rejsen.</a:t>
            </a:r>
          </a:p>
          <a:p>
            <a:r>
              <a:rPr lang="da-DK" sz="2400" b="1" dirty="0"/>
              <a:t>Hvem</a:t>
            </a:r>
            <a:r>
              <a:rPr lang="da-DK" sz="2400" dirty="0"/>
              <a:t> – Hvem skal rejse.</a:t>
            </a:r>
          </a:p>
          <a:p>
            <a:r>
              <a:rPr lang="da-DK" sz="2400" b="1" dirty="0"/>
              <a:t>Hvor</a:t>
            </a:r>
            <a:r>
              <a:rPr lang="da-DK" sz="2400" dirty="0"/>
              <a:t> – Hvilken institution i hvilket land. Husk det skal være indenfor EU eller samarbejdslandene.</a:t>
            </a:r>
          </a:p>
          <a:p>
            <a:r>
              <a:rPr lang="da-DK" sz="2400" b="1" dirty="0"/>
              <a:t>Hvornår</a:t>
            </a:r>
            <a:r>
              <a:rPr lang="da-DK" sz="2400" dirty="0"/>
              <a:t> – fra og til dato for rejsen, inklusive rejsedage.</a:t>
            </a:r>
          </a:p>
          <a:p>
            <a:r>
              <a:rPr lang="da-DK" sz="2400" b="1" dirty="0"/>
              <a:t>Hvordan</a:t>
            </a:r>
            <a:r>
              <a:rPr lang="da-DK" sz="2400" dirty="0"/>
              <a:t> – Hvad skal der ske under rejsen, altså hvilke aktiviteter er planlagt, samt hvilken transporttype.</a:t>
            </a:r>
          </a:p>
        </p:txBody>
      </p:sp>
      <p:sp>
        <p:nvSpPr>
          <p:cNvPr id="14" name="Tekstfelt 13">
            <a:extLst>
              <a:ext uri="{FF2B5EF4-FFF2-40B4-BE49-F238E27FC236}">
                <a16:creationId xmlns:a16="http://schemas.microsoft.com/office/drawing/2014/main" id="{1D89B5C0-7029-474F-A729-747447CC2AB0}"/>
              </a:ext>
            </a:extLst>
          </p:cNvPr>
          <p:cNvSpPr txBox="1"/>
          <p:nvPr/>
        </p:nvSpPr>
        <p:spPr>
          <a:xfrm>
            <a:off x="6274424" y="1445020"/>
            <a:ext cx="4394944" cy="2062103"/>
          </a:xfrm>
          <a:prstGeom prst="rect">
            <a:avLst/>
          </a:prstGeom>
          <a:solidFill>
            <a:schemeClr val="bg1"/>
          </a:solidFill>
          <a:ln>
            <a:solidFill>
              <a:schemeClr val="tx1"/>
            </a:solidFill>
          </a:ln>
        </p:spPr>
        <p:txBody>
          <a:bodyPr wrap="square" rtlCol="0">
            <a:spAutoFit/>
          </a:bodyPr>
          <a:lstStyle/>
          <a:p>
            <a:pPr marL="285750" indent="-285750">
              <a:buFont typeface="Arial" panose="020B0604020202020204" pitchFamily="34" charset="0"/>
              <a:buChar char="•"/>
            </a:pPr>
            <a:r>
              <a:rPr lang="da-DK" sz="3200" dirty="0"/>
              <a:t>Job-</a:t>
            </a:r>
            <a:r>
              <a:rPr lang="da-DK" sz="3200" dirty="0" err="1"/>
              <a:t>shadowing</a:t>
            </a:r>
            <a:endParaRPr lang="da-DK" sz="3200" dirty="0"/>
          </a:p>
          <a:p>
            <a:pPr marL="285750" indent="-285750">
              <a:buFont typeface="Arial" panose="020B0604020202020204" pitchFamily="34" charset="0"/>
              <a:buChar char="•"/>
            </a:pPr>
            <a:r>
              <a:rPr lang="da-DK" sz="3200" dirty="0"/>
              <a:t>Forberedende besøg</a:t>
            </a:r>
          </a:p>
          <a:p>
            <a:pPr marL="285750" indent="-285750">
              <a:buFont typeface="Arial" panose="020B0604020202020204" pitchFamily="34" charset="0"/>
              <a:buChar char="•"/>
            </a:pPr>
            <a:r>
              <a:rPr lang="da-DK" sz="3200" dirty="0" err="1"/>
              <a:t>Invited</a:t>
            </a:r>
            <a:r>
              <a:rPr lang="da-DK" sz="3200" dirty="0"/>
              <a:t> Experts</a:t>
            </a:r>
          </a:p>
          <a:p>
            <a:pPr marL="285750" indent="-285750">
              <a:buFont typeface="Arial" panose="020B0604020202020204" pitchFamily="34" charset="0"/>
              <a:buChar char="•"/>
            </a:pPr>
            <a:r>
              <a:rPr lang="da-DK" sz="3200" dirty="0"/>
              <a:t>Kursus og undervisning</a:t>
            </a:r>
          </a:p>
        </p:txBody>
      </p:sp>
      <p:sp>
        <p:nvSpPr>
          <p:cNvPr id="10" name="Tekstfelt 9">
            <a:extLst>
              <a:ext uri="{FF2B5EF4-FFF2-40B4-BE49-F238E27FC236}">
                <a16:creationId xmlns:a16="http://schemas.microsoft.com/office/drawing/2014/main" id="{EBA5E6F7-592F-4064-B16B-3F84738642D1}"/>
              </a:ext>
            </a:extLst>
          </p:cNvPr>
          <p:cNvSpPr txBox="1"/>
          <p:nvPr/>
        </p:nvSpPr>
        <p:spPr>
          <a:xfrm>
            <a:off x="3016303" y="56511"/>
            <a:ext cx="8963526" cy="6463308"/>
          </a:xfrm>
          <a:prstGeom prst="rect">
            <a:avLst/>
          </a:prstGeom>
          <a:solidFill>
            <a:schemeClr val="bg1"/>
          </a:solidFill>
          <a:ln>
            <a:solidFill>
              <a:schemeClr val="tx1"/>
            </a:solidFill>
          </a:ln>
        </p:spPr>
        <p:txBody>
          <a:bodyPr wrap="square" rtlCol="0">
            <a:spAutoFit/>
          </a:bodyPr>
          <a:lstStyle/>
          <a:p>
            <a:r>
              <a:rPr lang="da-DK" b="1" dirty="0"/>
              <a:t>Projektmål</a:t>
            </a:r>
            <a:endParaRPr lang="da-DK" dirty="0"/>
          </a:p>
          <a:p>
            <a:r>
              <a:rPr lang="en-US" b="1" dirty="0"/>
              <a:t> </a:t>
            </a:r>
            <a:endParaRPr lang="da-DK" dirty="0"/>
          </a:p>
          <a:p>
            <a:r>
              <a:rPr lang="en-US" b="1" dirty="0" err="1"/>
              <a:t>Byliv</a:t>
            </a:r>
            <a:endParaRPr lang="da-DK" dirty="0"/>
          </a:p>
          <a:p>
            <a:r>
              <a:rPr lang="da-DK" dirty="0"/>
              <a:t>Byerne i hele Danmark er under forandring, og en af de udfordringer vi arbejder med i Kolding er udvikling i bymidten. Vi skal kunne rumme skiftet fra handelsby til noget mere fællesskabsorienteret med fokus på oplevelser, mødesteder og fællesskaber hvor bæredygtighed er i højsædet. Vi ønsker at engagere byens borgere og kulturlivet bredt i byens udvikling, og søger inspiration til dette i en EU-sammenhæng.</a:t>
            </a:r>
          </a:p>
          <a:p>
            <a:r>
              <a:rPr lang="da-DK" b="1" dirty="0"/>
              <a:t>Bæredygtighed</a:t>
            </a:r>
            <a:endParaRPr lang="da-DK" dirty="0"/>
          </a:p>
          <a:p>
            <a:r>
              <a:rPr lang="da-DK" dirty="0"/>
              <a:t>Vi arbejder med bæredygtighed og de 17 verdensmål. Bæredygtighed er en integreret del af vores daglige arbejde, og vi søger kontinuerligt at skabe den rette balance og gode sammenhænge. En vigtig del af arbejdet med bæredygtighed er inspiration fra egne fagfællesskaber og mere bredt I en EU-sammenhæng.</a:t>
            </a:r>
          </a:p>
          <a:p>
            <a:r>
              <a:rPr lang="da-DK" b="1" dirty="0"/>
              <a:t>Fællesskaber</a:t>
            </a:r>
            <a:endParaRPr lang="da-DK" dirty="0"/>
          </a:p>
          <a:p>
            <a:r>
              <a:rPr lang="da-DK" dirty="0"/>
              <a:t>Vi søger gennem fællesskaber at skabe bedre løsninger i et bredt samarbejde mellem det offentlige og det private kulturliv. Fællesskaber forebygger ensomhed, styrker livsduelighed og øger civilt engagement. Vi ønsker at tilknytte flere voksne ”</a:t>
            </a:r>
            <a:r>
              <a:rPr lang="da-DK" dirty="0" err="1"/>
              <a:t>learners</a:t>
            </a:r>
            <a:r>
              <a:rPr lang="da-DK" dirty="0"/>
              <a:t>” via disse brede fællesskaber, og søger inspiration til dette bredt.</a:t>
            </a:r>
          </a:p>
          <a:p>
            <a:r>
              <a:rPr lang="da-DK" b="1" dirty="0"/>
              <a:t>Oplevelser</a:t>
            </a:r>
            <a:endParaRPr lang="da-DK" dirty="0"/>
          </a:p>
          <a:p>
            <a:r>
              <a:rPr lang="da-DK" dirty="0"/>
              <a:t>I konsortiet ønsker vi at arbejde med bedre oplevelser og events, der understøtter de tre målsætninger fællesskaber, byliv og bæredygtighed. Kolding er ydermere udnævnt som UNESCO Creative City, og der er en interesse i at udforske hvordan man med oplevelser kan understøtte denne dimension.</a:t>
            </a:r>
          </a:p>
        </p:txBody>
      </p:sp>
      <p:sp>
        <p:nvSpPr>
          <p:cNvPr id="12" name="Tekstfelt 11">
            <a:extLst>
              <a:ext uri="{FF2B5EF4-FFF2-40B4-BE49-F238E27FC236}">
                <a16:creationId xmlns:a16="http://schemas.microsoft.com/office/drawing/2014/main" id="{0D0CC0EC-D07A-454E-A896-BA0C8039A71B}"/>
              </a:ext>
            </a:extLst>
          </p:cNvPr>
          <p:cNvSpPr txBox="1"/>
          <p:nvPr/>
        </p:nvSpPr>
        <p:spPr>
          <a:xfrm>
            <a:off x="1983361" y="2114297"/>
            <a:ext cx="8582126" cy="4524315"/>
          </a:xfrm>
          <a:prstGeom prst="rect">
            <a:avLst/>
          </a:prstGeom>
          <a:solidFill>
            <a:schemeClr val="bg1"/>
          </a:solidFill>
          <a:ln>
            <a:solidFill>
              <a:schemeClr val="tx1"/>
            </a:solidFill>
          </a:ln>
        </p:spPr>
        <p:txBody>
          <a:bodyPr wrap="square" rtlCol="0">
            <a:spAutoFit/>
          </a:bodyPr>
          <a:lstStyle/>
          <a:p>
            <a:r>
              <a:rPr lang="da-DK" sz="3200" dirty="0"/>
              <a:t>Belgien, Bulgarien, Cypern, Danmark, Estland, Finland, Frankrig, Grækenland, Irland, Italien, Letland, Litauen, Luxembourg, Malta, Nederlandene, Polen, Portugal, Rumænien, Slovakiet, Slovenien, Spanien, Sverige, Tjekkiet, Tyskland, Ungarn, Østrig, </a:t>
            </a:r>
          </a:p>
          <a:p>
            <a:r>
              <a:rPr lang="da-DK" sz="3200" dirty="0"/>
              <a:t>og </a:t>
            </a:r>
            <a:r>
              <a:rPr lang="de-DE" sz="3200" dirty="0"/>
              <a:t>Island, </a:t>
            </a:r>
            <a:r>
              <a:rPr lang="da-DK" sz="3200" dirty="0"/>
              <a:t>Kroatien, </a:t>
            </a:r>
            <a:r>
              <a:rPr lang="de-DE" sz="3200" dirty="0"/>
              <a:t>Liechtenstein, Nordmakedonien, </a:t>
            </a:r>
            <a:r>
              <a:rPr lang="de-DE" sz="3200" dirty="0" err="1"/>
              <a:t>Norge</a:t>
            </a:r>
            <a:r>
              <a:rPr lang="de-DE" sz="3200" dirty="0"/>
              <a:t>, Serbien, </a:t>
            </a:r>
            <a:r>
              <a:rPr lang="de-DE" sz="3200" dirty="0" err="1"/>
              <a:t>Tyrkiet</a:t>
            </a:r>
            <a:endParaRPr lang="da-DK" sz="3200" dirty="0"/>
          </a:p>
          <a:p>
            <a:endParaRPr lang="da-DK" sz="3200" dirty="0"/>
          </a:p>
        </p:txBody>
      </p:sp>
    </p:spTree>
    <p:extLst>
      <p:ext uri="{BB962C8B-B14F-4D97-AF65-F5344CB8AC3E}">
        <p14:creationId xmlns:p14="http://schemas.microsoft.com/office/powerpoint/2010/main" val="627038596"/>
      </p:ext>
    </p:extLst>
  </p:cSld>
  <p:clrMapOvr>
    <a:masterClrMapping/>
  </p:clrMapOvr>
  <mc:AlternateContent xmlns:mc="http://schemas.openxmlformats.org/markup-compatibility/2006" xmlns:p14="http://schemas.microsoft.com/office/powerpoint/2010/main">
    <mc:Choice Requires="p14">
      <p:transition p14:dur="250" advClick="0" advTm="8000"/>
    </mc:Choice>
    <mc:Fallback xmlns="">
      <p:transition advClick="0" advTm="8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fill="hold"/>
                                        <p:tgtEl>
                                          <p:spTgt spid="14"/>
                                        </p:tgtEl>
                                        <p:attrNameLst>
                                          <p:attrName>ppt_x</p:attrName>
                                        </p:attrNameLst>
                                      </p:cBhvr>
                                      <p:tavLst>
                                        <p:tav tm="0">
                                          <p:val>
                                            <p:strVal val="#ppt_x"/>
                                          </p:val>
                                        </p:tav>
                                        <p:tav tm="100000">
                                          <p:val>
                                            <p:strVal val="#ppt_x"/>
                                          </p:val>
                                        </p:tav>
                                      </p:tavLst>
                                    </p:anim>
                                    <p:anim calcmode="lin" valueType="num">
                                      <p:cBhvr additive="base">
                                        <p:cTn id="1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14"/>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ppt_x"/>
                                          </p:val>
                                        </p:tav>
                                        <p:tav tm="100000">
                                          <p:val>
                                            <p:strVal val="#ppt_x"/>
                                          </p:val>
                                        </p:tav>
                                      </p:tavLst>
                                    </p:anim>
                                    <p:anim calcmode="lin" valueType="num">
                                      <p:cBhvr additive="base">
                                        <p:cTn id="2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grpId="1" nodeType="clickEffect">
                                  <p:stCondLst>
                                    <p:cond delay="0"/>
                                  </p:stCondLst>
                                  <p:childTnLst>
                                    <p:set>
                                      <p:cBhvr>
                                        <p:cTn id="28" dur="1" fill="hold">
                                          <p:stCondLst>
                                            <p:cond delay="0"/>
                                          </p:stCondLst>
                                        </p:cTn>
                                        <p:tgtEl>
                                          <p:spTgt spid="10"/>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anim calcmode="lin" valueType="num">
                                      <p:cBhvr additive="base">
                                        <p:cTn id="33" dur="500" fill="hold"/>
                                        <p:tgtEl>
                                          <p:spTgt spid="12"/>
                                        </p:tgtEl>
                                        <p:attrNameLst>
                                          <p:attrName>ppt_x</p:attrName>
                                        </p:attrNameLst>
                                      </p:cBhvr>
                                      <p:tavLst>
                                        <p:tav tm="0">
                                          <p:val>
                                            <p:strVal val="#ppt_x"/>
                                          </p:val>
                                        </p:tav>
                                        <p:tav tm="100000">
                                          <p:val>
                                            <p:strVal val="#ppt_x"/>
                                          </p:val>
                                        </p:tav>
                                      </p:tavLst>
                                    </p:anim>
                                    <p:anim calcmode="lin" valueType="num">
                                      <p:cBhvr additive="base">
                                        <p:cTn id="3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1" nodeType="clickEffect">
                                  <p:stCondLst>
                                    <p:cond delay="0"/>
                                  </p:stCondLst>
                                  <p:childTnLst>
                                    <p:set>
                                      <p:cBhvr>
                                        <p:cTn id="38" dur="1" fill="hold">
                                          <p:stCondLst>
                                            <p:cond delay="0"/>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4" grpId="0" animBg="1"/>
      <p:bldP spid="14" grpId="1" animBg="1"/>
      <p:bldP spid="10" grpId="0" animBg="1"/>
      <p:bldP spid="10" grpId="1" animBg="1"/>
      <p:bldP spid="12" grpId="0" animBg="1"/>
      <p:bldP spid="12"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lede 3">
            <a:extLst>
              <a:ext uri="{FF2B5EF4-FFF2-40B4-BE49-F238E27FC236}">
                <a16:creationId xmlns:a16="http://schemas.microsoft.com/office/drawing/2014/main" id="{E900EC4C-D59F-4DC2-B441-43530E1004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4887" y="656586"/>
            <a:ext cx="5449735" cy="5708581"/>
          </a:xfrm>
          <a:prstGeom prst="rect">
            <a:avLst/>
          </a:prstGeom>
        </p:spPr>
      </p:pic>
      <p:sp>
        <p:nvSpPr>
          <p:cNvPr id="5" name="Rektangel 4"/>
          <p:cNvSpPr/>
          <p:nvPr/>
        </p:nvSpPr>
        <p:spPr>
          <a:xfrm>
            <a:off x="10669368" y="515669"/>
            <a:ext cx="1524000" cy="65590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da-DK" sz="3600" dirty="0"/>
          </a:p>
        </p:txBody>
      </p:sp>
      <p:pic>
        <p:nvPicPr>
          <p:cNvPr id="6" name="Billed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25622" y="600075"/>
            <a:ext cx="1211491" cy="487094"/>
          </a:xfrm>
          <a:prstGeom prst="rect">
            <a:avLst/>
          </a:prstGeom>
        </p:spPr>
      </p:pic>
      <p:pic>
        <p:nvPicPr>
          <p:cNvPr id="7" name="Billed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68" y="6426000"/>
            <a:ext cx="12193368" cy="432000"/>
          </a:xfrm>
          <a:prstGeom prst="rect">
            <a:avLst/>
          </a:prstGeom>
        </p:spPr>
      </p:pic>
      <p:pic>
        <p:nvPicPr>
          <p:cNvPr id="13" name="Billede 12">
            <a:extLst>
              <a:ext uri="{FF2B5EF4-FFF2-40B4-BE49-F238E27FC236}">
                <a16:creationId xmlns:a16="http://schemas.microsoft.com/office/drawing/2014/main" id="{3064A5EC-1F1A-40CB-99AC-0B68FB23577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468" y="56511"/>
            <a:ext cx="2439827" cy="543564"/>
          </a:xfrm>
          <a:prstGeom prst="rect">
            <a:avLst/>
          </a:prstGeom>
        </p:spPr>
      </p:pic>
      <p:sp>
        <p:nvSpPr>
          <p:cNvPr id="2" name="Tekstfelt 1">
            <a:extLst>
              <a:ext uri="{FF2B5EF4-FFF2-40B4-BE49-F238E27FC236}">
                <a16:creationId xmlns:a16="http://schemas.microsoft.com/office/drawing/2014/main" id="{0FA59B25-4CA1-4966-8FCE-EC02A42EB2D1}"/>
              </a:ext>
            </a:extLst>
          </p:cNvPr>
          <p:cNvSpPr txBox="1"/>
          <p:nvPr/>
        </p:nvSpPr>
        <p:spPr>
          <a:xfrm>
            <a:off x="2729132" y="1871003"/>
            <a:ext cx="8567225" cy="3539430"/>
          </a:xfrm>
          <a:prstGeom prst="rect">
            <a:avLst/>
          </a:prstGeom>
          <a:solidFill>
            <a:schemeClr val="bg1"/>
          </a:solidFill>
          <a:ln>
            <a:solidFill>
              <a:schemeClr val="tx1"/>
            </a:solidFill>
          </a:ln>
        </p:spPr>
        <p:txBody>
          <a:bodyPr wrap="square" rtlCol="0">
            <a:spAutoFit/>
          </a:bodyPr>
          <a:lstStyle/>
          <a:p>
            <a:r>
              <a:rPr lang="da-DK" sz="3200" b="1" dirty="0"/>
              <a:t>Modelkontrakt</a:t>
            </a:r>
          </a:p>
          <a:p>
            <a:r>
              <a:rPr lang="da-DK" sz="3200" dirty="0"/>
              <a:t>Kontrakt mellem organisationen og den medarbejder der skal rejse. </a:t>
            </a:r>
          </a:p>
          <a:p>
            <a:endParaRPr lang="da-DK" sz="3200" dirty="0"/>
          </a:p>
          <a:p>
            <a:r>
              <a:rPr lang="da-DK" sz="3200" b="1" dirty="0"/>
              <a:t>Learning Agreement</a:t>
            </a:r>
          </a:p>
          <a:p>
            <a:r>
              <a:rPr lang="da-DK" sz="3200" dirty="0"/>
              <a:t>Kontrakt mellem den afsendende organisation, den modtagende organisation og den rejsende. </a:t>
            </a:r>
          </a:p>
        </p:txBody>
      </p:sp>
    </p:spTree>
    <p:extLst>
      <p:ext uri="{BB962C8B-B14F-4D97-AF65-F5344CB8AC3E}">
        <p14:creationId xmlns:p14="http://schemas.microsoft.com/office/powerpoint/2010/main" val="388359157"/>
      </p:ext>
    </p:extLst>
  </p:cSld>
  <p:clrMapOvr>
    <a:masterClrMapping/>
  </p:clrMapOvr>
  <mc:AlternateContent xmlns:mc="http://schemas.openxmlformats.org/markup-compatibility/2006" xmlns:p14="http://schemas.microsoft.com/office/powerpoint/2010/main">
    <mc:Choice Requires="p14">
      <p:transition p14:dur="250" advClick="0" advTm="8000"/>
    </mc:Choice>
    <mc:Fallback xmlns="">
      <p:transition advClick="0" advTm="8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1" nodeType="clickEffect">
                                  <p:stCondLst>
                                    <p:cond delay="0"/>
                                  </p:stCondLst>
                                  <p:childTnLst>
                                    <p:set>
                                      <p:cBhvr>
                                        <p:cTn id="12" dur="1" fill="hold">
                                          <p:stCondLst>
                                            <p:cond delay="0"/>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ktangel 4"/>
          <p:cNvSpPr/>
          <p:nvPr/>
        </p:nvSpPr>
        <p:spPr>
          <a:xfrm>
            <a:off x="10669368" y="515669"/>
            <a:ext cx="1524000" cy="65590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da-DK" sz="3600" dirty="0"/>
          </a:p>
        </p:txBody>
      </p:sp>
      <p:pic>
        <p:nvPicPr>
          <p:cNvPr id="6" name="Billed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25622" y="600075"/>
            <a:ext cx="1211491" cy="487094"/>
          </a:xfrm>
          <a:prstGeom prst="rect">
            <a:avLst/>
          </a:prstGeom>
        </p:spPr>
      </p:pic>
      <p:pic>
        <p:nvPicPr>
          <p:cNvPr id="7" name="Billed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68" y="6426000"/>
            <a:ext cx="12193368" cy="432000"/>
          </a:xfrm>
          <a:prstGeom prst="rect">
            <a:avLst/>
          </a:prstGeom>
        </p:spPr>
      </p:pic>
      <p:pic>
        <p:nvPicPr>
          <p:cNvPr id="13" name="Billede 12">
            <a:extLst>
              <a:ext uri="{FF2B5EF4-FFF2-40B4-BE49-F238E27FC236}">
                <a16:creationId xmlns:a16="http://schemas.microsoft.com/office/drawing/2014/main" id="{3064A5EC-1F1A-40CB-99AC-0B68FB23577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468" y="56511"/>
            <a:ext cx="2439827" cy="543564"/>
          </a:xfrm>
          <a:prstGeom prst="rect">
            <a:avLst/>
          </a:prstGeom>
        </p:spPr>
      </p:pic>
      <p:pic>
        <p:nvPicPr>
          <p:cNvPr id="8" name="Billede 7">
            <a:extLst>
              <a:ext uri="{FF2B5EF4-FFF2-40B4-BE49-F238E27FC236}">
                <a16:creationId xmlns:a16="http://schemas.microsoft.com/office/drawing/2014/main" id="{005787AD-989B-4EA3-B279-D26F4F19C4E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713328"/>
            <a:ext cx="4473526" cy="5712672"/>
          </a:xfrm>
          <a:prstGeom prst="rect">
            <a:avLst/>
          </a:prstGeom>
        </p:spPr>
      </p:pic>
      <p:sp>
        <p:nvSpPr>
          <p:cNvPr id="10" name="Tekstfelt 9">
            <a:extLst>
              <a:ext uri="{FF2B5EF4-FFF2-40B4-BE49-F238E27FC236}">
                <a16:creationId xmlns:a16="http://schemas.microsoft.com/office/drawing/2014/main" id="{73A746F2-E9AF-4C48-8646-1BE635C13105}"/>
              </a:ext>
            </a:extLst>
          </p:cNvPr>
          <p:cNvSpPr txBox="1"/>
          <p:nvPr/>
        </p:nvSpPr>
        <p:spPr>
          <a:xfrm>
            <a:off x="2715065" y="1842868"/>
            <a:ext cx="8215532" cy="3046988"/>
          </a:xfrm>
          <a:prstGeom prst="rect">
            <a:avLst/>
          </a:prstGeom>
          <a:solidFill>
            <a:schemeClr val="bg1"/>
          </a:solidFill>
          <a:ln>
            <a:solidFill>
              <a:schemeClr val="tx1"/>
            </a:solidFill>
          </a:ln>
        </p:spPr>
        <p:txBody>
          <a:bodyPr wrap="square" rtlCol="0">
            <a:spAutoFit/>
          </a:bodyPr>
          <a:lstStyle/>
          <a:p>
            <a:r>
              <a:rPr lang="da-DK" sz="3200" b="1" dirty="0"/>
              <a:t>Learning Agreement </a:t>
            </a:r>
            <a:r>
              <a:rPr lang="da-DK" sz="3200" b="1" dirty="0" err="1"/>
              <a:t>Complement</a:t>
            </a:r>
            <a:endParaRPr lang="da-DK" sz="3200" b="1" dirty="0"/>
          </a:p>
          <a:p>
            <a:r>
              <a:rPr lang="da-DK" sz="3200" dirty="0"/>
              <a:t>Bekræftelse på at det der er beskrevet i Learning Agreement er opfyldt. Skal underskrives af den modtagende organisation på sidste aktivitetsdag. Det er en god idé at medbringe en fysisk kopi af dette dokument på rejsen.</a:t>
            </a:r>
          </a:p>
        </p:txBody>
      </p:sp>
    </p:spTree>
    <p:extLst>
      <p:ext uri="{BB962C8B-B14F-4D97-AF65-F5344CB8AC3E}">
        <p14:creationId xmlns:p14="http://schemas.microsoft.com/office/powerpoint/2010/main" val="562199335"/>
      </p:ext>
    </p:extLst>
  </p:cSld>
  <p:clrMapOvr>
    <a:masterClrMapping/>
  </p:clrMapOvr>
  <mc:AlternateContent xmlns:mc="http://schemas.openxmlformats.org/markup-compatibility/2006" xmlns:p14="http://schemas.microsoft.com/office/powerpoint/2010/main">
    <mc:Choice Requires="p14">
      <p:transition p14:dur="250" advClick="0" advTm="8000"/>
    </mc:Choice>
    <mc:Fallback xmlns="">
      <p:transition advClick="0" advTm="8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1" nodeType="clickEffect">
                                  <p:stCondLst>
                                    <p:cond delay="0"/>
                                  </p:stCondLst>
                                  <p:childTnLst>
                                    <p:set>
                                      <p:cBhvr>
                                        <p:cTn id="12" dur="1" fill="hold">
                                          <p:stCondLst>
                                            <p:cond delay="0"/>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lede 7">
            <a:extLst>
              <a:ext uri="{FF2B5EF4-FFF2-40B4-BE49-F238E27FC236}">
                <a16:creationId xmlns:a16="http://schemas.microsoft.com/office/drawing/2014/main" id="{534339BD-D78F-4266-9798-3898DA512B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68" y="617744"/>
            <a:ext cx="3687103" cy="5808255"/>
          </a:xfrm>
          <a:prstGeom prst="rect">
            <a:avLst/>
          </a:prstGeom>
        </p:spPr>
      </p:pic>
      <p:sp>
        <p:nvSpPr>
          <p:cNvPr id="5" name="Rektangel 4"/>
          <p:cNvSpPr/>
          <p:nvPr/>
        </p:nvSpPr>
        <p:spPr>
          <a:xfrm>
            <a:off x="10669368" y="515669"/>
            <a:ext cx="1524000" cy="65590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da-DK" sz="3600" dirty="0"/>
          </a:p>
        </p:txBody>
      </p:sp>
      <p:pic>
        <p:nvPicPr>
          <p:cNvPr id="6" name="Billed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25622" y="600075"/>
            <a:ext cx="1211491" cy="487094"/>
          </a:xfrm>
          <a:prstGeom prst="rect">
            <a:avLst/>
          </a:prstGeom>
        </p:spPr>
      </p:pic>
      <p:pic>
        <p:nvPicPr>
          <p:cNvPr id="7" name="Billed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68" y="6426000"/>
            <a:ext cx="12193368" cy="432000"/>
          </a:xfrm>
          <a:prstGeom prst="rect">
            <a:avLst/>
          </a:prstGeom>
        </p:spPr>
      </p:pic>
      <p:pic>
        <p:nvPicPr>
          <p:cNvPr id="13" name="Billede 12">
            <a:extLst>
              <a:ext uri="{FF2B5EF4-FFF2-40B4-BE49-F238E27FC236}">
                <a16:creationId xmlns:a16="http://schemas.microsoft.com/office/drawing/2014/main" id="{3064A5EC-1F1A-40CB-99AC-0B68FB23577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468" y="56511"/>
            <a:ext cx="2439827" cy="543564"/>
          </a:xfrm>
          <a:prstGeom prst="rect">
            <a:avLst/>
          </a:prstGeom>
        </p:spPr>
      </p:pic>
      <p:pic>
        <p:nvPicPr>
          <p:cNvPr id="3" name="Billede 2">
            <a:extLst>
              <a:ext uri="{FF2B5EF4-FFF2-40B4-BE49-F238E27FC236}">
                <a16:creationId xmlns:a16="http://schemas.microsoft.com/office/drawing/2014/main" id="{0CCDCCBA-6E60-40AB-8762-4D5FF3D1D6C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pic>
        <p:nvPicPr>
          <p:cNvPr id="10" name="Billede 9">
            <a:extLst>
              <a:ext uri="{FF2B5EF4-FFF2-40B4-BE49-F238E27FC236}">
                <a16:creationId xmlns:a16="http://schemas.microsoft.com/office/drawing/2014/main" id="{6A4A804D-B416-43CA-BF8F-C6C1EF682AD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981200" y="0"/>
            <a:ext cx="8229600" cy="6858000"/>
          </a:xfrm>
          <a:prstGeom prst="rect">
            <a:avLst/>
          </a:prstGeom>
        </p:spPr>
      </p:pic>
      <p:pic>
        <p:nvPicPr>
          <p:cNvPr id="12" name="Billede 11">
            <a:extLst>
              <a:ext uri="{FF2B5EF4-FFF2-40B4-BE49-F238E27FC236}">
                <a16:creationId xmlns:a16="http://schemas.microsoft.com/office/drawing/2014/main" id="{6CC0A489-FC0A-499E-A75F-AA1B851AE9C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503295" y="92871"/>
            <a:ext cx="6177868" cy="6858000"/>
          </a:xfrm>
          <a:prstGeom prst="rect">
            <a:avLst/>
          </a:prstGeom>
        </p:spPr>
      </p:pic>
      <p:sp>
        <p:nvSpPr>
          <p:cNvPr id="14" name="Tekstfelt 13">
            <a:extLst>
              <a:ext uri="{FF2B5EF4-FFF2-40B4-BE49-F238E27FC236}">
                <a16:creationId xmlns:a16="http://schemas.microsoft.com/office/drawing/2014/main" id="{C8518B39-324E-4B9A-8AB7-65555AA9784A}"/>
              </a:ext>
            </a:extLst>
          </p:cNvPr>
          <p:cNvSpPr txBox="1"/>
          <p:nvPr/>
        </p:nvSpPr>
        <p:spPr>
          <a:xfrm>
            <a:off x="541421" y="1612042"/>
            <a:ext cx="11495692" cy="2800767"/>
          </a:xfrm>
          <a:prstGeom prst="rect">
            <a:avLst/>
          </a:prstGeom>
          <a:solidFill>
            <a:schemeClr val="bg1"/>
          </a:solidFill>
          <a:ln>
            <a:solidFill>
              <a:schemeClr val="tx1"/>
            </a:solidFill>
          </a:ln>
        </p:spPr>
        <p:txBody>
          <a:bodyPr wrap="square" rtlCol="0">
            <a:spAutoFit/>
          </a:bodyPr>
          <a:lstStyle/>
          <a:p>
            <a:pPr marL="685800" indent="-685800">
              <a:buFont typeface="Arial" panose="020B0604020202020204" pitchFamily="34" charset="0"/>
              <a:buChar char="•"/>
            </a:pPr>
            <a:r>
              <a:rPr lang="da-DK" sz="4400" dirty="0"/>
              <a:t>Tag altid udgangspunkt i </a:t>
            </a:r>
            <a:r>
              <a:rPr lang="da-DK" sz="4400" b="1" dirty="0"/>
              <a:t>Learning Agreement </a:t>
            </a:r>
            <a:r>
              <a:rPr lang="da-DK" sz="4400" dirty="0"/>
              <a:t>og </a:t>
            </a:r>
            <a:r>
              <a:rPr lang="da-DK" sz="4400" b="1" dirty="0"/>
              <a:t>projektmålene</a:t>
            </a:r>
            <a:r>
              <a:rPr lang="da-DK" sz="4400" dirty="0"/>
              <a:t> når disse to ting udfyldes. </a:t>
            </a:r>
          </a:p>
          <a:p>
            <a:pPr marL="685800" indent="-685800">
              <a:buFont typeface="Arial" panose="020B0604020202020204" pitchFamily="34" charset="0"/>
              <a:buChar char="•"/>
            </a:pPr>
            <a:r>
              <a:rPr lang="da-DK" sz="4400" dirty="0"/>
              <a:t>Gerne med ordrette referencer! </a:t>
            </a:r>
          </a:p>
          <a:p>
            <a:pPr marL="685800" indent="-685800">
              <a:buFont typeface="Arial" panose="020B0604020202020204" pitchFamily="34" charset="0"/>
              <a:buChar char="•"/>
            </a:pPr>
            <a:r>
              <a:rPr lang="da-DK" sz="4400" dirty="0"/>
              <a:t>Begge må udfyldes på dansk.</a:t>
            </a:r>
          </a:p>
        </p:txBody>
      </p:sp>
    </p:spTree>
    <p:extLst>
      <p:ext uri="{BB962C8B-B14F-4D97-AF65-F5344CB8AC3E}">
        <p14:creationId xmlns:p14="http://schemas.microsoft.com/office/powerpoint/2010/main" val="2151564940"/>
      </p:ext>
    </p:extLst>
  </p:cSld>
  <p:clrMapOvr>
    <a:masterClrMapping/>
  </p:clrMapOvr>
  <mc:AlternateContent xmlns:mc="http://schemas.openxmlformats.org/markup-compatibility/2006" xmlns:p14="http://schemas.microsoft.com/office/powerpoint/2010/main">
    <mc:Choice Requires="p14">
      <p:transition p14:dur="250" advClick="0" advTm="8000"/>
    </mc:Choice>
    <mc:Fallback xmlns="">
      <p:transition advClick="0" advTm="8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3"/>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ppt_x"/>
                                          </p:val>
                                        </p:tav>
                                        <p:tav tm="100000">
                                          <p:val>
                                            <p:strVal val="#ppt_x"/>
                                          </p:val>
                                        </p:tav>
                                      </p:tavLst>
                                    </p:anim>
                                    <p:anim calcmode="lin" valueType="num">
                                      <p:cBhvr additive="base">
                                        <p:cTn id="1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0"/>
                                          </p:stCondLst>
                                        </p:cTn>
                                        <p:tgtEl>
                                          <p:spTgt spid="10"/>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additive="base">
                                        <p:cTn id="27" dur="500" fill="hold"/>
                                        <p:tgtEl>
                                          <p:spTgt spid="12"/>
                                        </p:tgtEl>
                                        <p:attrNameLst>
                                          <p:attrName>ppt_x</p:attrName>
                                        </p:attrNameLst>
                                      </p:cBhvr>
                                      <p:tavLst>
                                        <p:tav tm="0">
                                          <p:val>
                                            <p:strVal val="#ppt_x"/>
                                          </p:val>
                                        </p:tav>
                                        <p:tav tm="100000">
                                          <p:val>
                                            <p:strVal val="#ppt_x"/>
                                          </p:val>
                                        </p:tav>
                                      </p:tavLst>
                                    </p:anim>
                                    <p:anim calcmode="lin" valueType="num">
                                      <p:cBhvr additive="base">
                                        <p:cTn id="2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nodeType="clickEffect">
                                  <p:stCondLst>
                                    <p:cond delay="0"/>
                                  </p:stCondLst>
                                  <p:childTnLst>
                                    <p:set>
                                      <p:cBhvr>
                                        <p:cTn id="32" dur="1" fill="hold">
                                          <p:stCondLst>
                                            <p:cond delay="0"/>
                                          </p:stCondLst>
                                        </p:cTn>
                                        <p:tgtEl>
                                          <p:spTgt spid="12"/>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 calcmode="lin" valueType="num">
                                      <p:cBhvr additive="base">
                                        <p:cTn id="37" dur="500" fill="hold"/>
                                        <p:tgtEl>
                                          <p:spTgt spid="14"/>
                                        </p:tgtEl>
                                        <p:attrNameLst>
                                          <p:attrName>ppt_x</p:attrName>
                                        </p:attrNameLst>
                                      </p:cBhvr>
                                      <p:tavLst>
                                        <p:tav tm="0">
                                          <p:val>
                                            <p:strVal val="#ppt_x"/>
                                          </p:val>
                                        </p:tav>
                                        <p:tav tm="100000">
                                          <p:val>
                                            <p:strVal val="#ppt_x"/>
                                          </p:val>
                                        </p:tav>
                                      </p:tavLst>
                                    </p:anim>
                                    <p:anim calcmode="lin" valueType="num">
                                      <p:cBhvr additive="base">
                                        <p:cTn id="3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1" nodeType="clickEffect">
                                  <p:stCondLst>
                                    <p:cond delay="0"/>
                                  </p:stCondLst>
                                  <p:childTnLst>
                                    <p:set>
                                      <p:cBhvr>
                                        <p:cTn id="42" dur="1" fill="hold">
                                          <p:stCondLst>
                                            <p:cond delay="0"/>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4"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Billede 20">
            <a:extLst>
              <a:ext uri="{FF2B5EF4-FFF2-40B4-BE49-F238E27FC236}">
                <a16:creationId xmlns:a16="http://schemas.microsoft.com/office/drawing/2014/main" id="{BDBC6348-78F8-4CBD-B02F-1E1500CC952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0174"/>
            <a:ext cx="12192000" cy="1482310"/>
          </a:xfrm>
          <a:prstGeom prst="rect">
            <a:avLst/>
          </a:prstGeom>
        </p:spPr>
      </p:pic>
      <p:sp>
        <p:nvSpPr>
          <p:cNvPr id="5" name="Rektangel 4"/>
          <p:cNvSpPr/>
          <p:nvPr/>
        </p:nvSpPr>
        <p:spPr>
          <a:xfrm>
            <a:off x="10669368" y="515669"/>
            <a:ext cx="1524000" cy="65590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da-DK" sz="3600" dirty="0"/>
          </a:p>
        </p:txBody>
      </p:sp>
      <p:pic>
        <p:nvPicPr>
          <p:cNvPr id="6" name="Billed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25622" y="600075"/>
            <a:ext cx="1211491" cy="487094"/>
          </a:xfrm>
          <a:prstGeom prst="rect">
            <a:avLst/>
          </a:prstGeom>
        </p:spPr>
      </p:pic>
      <p:pic>
        <p:nvPicPr>
          <p:cNvPr id="7" name="Billed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68" y="6426000"/>
            <a:ext cx="12193368" cy="432000"/>
          </a:xfrm>
          <a:prstGeom prst="rect">
            <a:avLst/>
          </a:prstGeom>
        </p:spPr>
      </p:pic>
      <p:pic>
        <p:nvPicPr>
          <p:cNvPr id="13" name="Billede 12">
            <a:extLst>
              <a:ext uri="{FF2B5EF4-FFF2-40B4-BE49-F238E27FC236}">
                <a16:creationId xmlns:a16="http://schemas.microsoft.com/office/drawing/2014/main" id="{3064A5EC-1F1A-40CB-99AC-0B68FB23577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468" y="56511"/>
            <a:ext cx="2439827" cy="543564"/>
          </a:xfrm>
          <a:prstGeom prst="rect">
            <a:avLst/>
          </a:prstGeom>
        </p:spPr>
      </p:pic>
      <p:sp>
        <p:nvSpPr>
          <p:cNvPr id="10" name="Tekstfelt 9">
            <a:extLst>
              <a:ext uri="{FF2B5EF4-FFF2-40B4-BE49-F238E27FC236}">
                <a16:creationId xmlns:a16="http://schemas.microsoft.com/office/drawing/2014/main" id="{048EDF81-A4FE-402E-A57F-265B7E463E92}"/>
              </a:ext>
            </a:extLst>
          </p:cNvPr>
          <p:cNvSpPr txBox="1"/>
          <p:nvPr/>
        </p:nvSpPr>
        <p:spPr>
          <a:xfrm>
            <a:off x="843578" y="1429947"/>
            <a:ext cx="10587789" cy="4526752"/>
          </a:xfrm>
          <a:prstGeom prst="rect">
            <a:avLst/>
          </a:prstGeom>
          <a:noFill/>
        </p:spPr>
        <p:txBody>
          <a:bodyPr wrap="square" rtlCol="0">
            <a:spAutoFit/>
          </a:bodyPr>
          <a:lstStyle/>
          <a:p>
            <a:r>
              <a:rPr lang="da-DK" sz="4400" dirty="0"/>
              <a:t>Arbejdsgang – før rejsen</a:t>
            </a:r>
          </a:p>
          <a:p>
            <a:endParaRPr lang="da-DK" sz="2800" dirty="0"/>
          </a:p>
          <a:p>
            <a:pPr marL="1371600" lvl="2" indent="-457200">
              <a:lnSpc>
                <a:spcPct val="200000"/>
              </a:lnSpc>
              <a:buFont typeface="Arial" panose="020B0604020202020204" pitchFamily="34" charset="0"/>
              <a:buChar char="•"/>
            </a:pPr>
            <a:r>
              <a:rPr lang="da-DK" sz="2800" dirty="0"/>
              <a:t>Fastsæt mål</a:t>
            </a:r>
          </a:p>
          <a:p>
            <a:pPr marL="1371600" lvl="2" indent="-457200">
              <a:lnSpc>
                <a:spcPct val="200000"/>
              </a:lnSpc>
              <a:buFont typeface="Arial" panose="020B0604020202020204" pitchFamily="34" charset="0"/>
              <a:buChar char="•"/>
            </a:pPr>
            <a:r>
              <a:rPr lang="da-DK" sz="2800" dirty="0"/>
              <a:t>Tag kontakt</a:t>
            </a:r>
          </a:p>
          <a:p>
            <a:pPr marL="1371600" lvl="2" indent="-457200">
              <a:lnSpc>
                <a:spcPct val="200000"/>
              </a:lnSpc>
              <a:buFont typeface="Arial" panose="020B0604020202020204" pitchFamily="34" charset="0"/>
              <a:buChar char="•"/>
            </a:pPr>
            <a:r>
              <a:rPr lang="da-DK" sz="2800" dirty="0"/>
              <a:t>Anmod om </a:t>
            </a:r>
            <a:r>
              <a:rPr lang="da-DK" sz="2800" dirty="0" err="1"/>
              <a:t>Mobility</a:t>
            </a:r>
            <a:r>
              <a:rPr lang="da-DK" sz="2800" dirty="0"/>
              <a:t> ID</a:t>
            </a:r>
          </a:p>
          <a:p>
            <a:pPr marL="1371600" lvl="2" indent="-457200">
              <a:lnSpc>
                <a:spcPct val="200000"/>
              </a:lnSpc>
              <a:buFont typeface="Arial" panose="020B0604020202020204" pitchFamily="34" charset="0"/>
              <a:buChar char="•"/>
            </a:pPr>
            <a:r>
              <a:rPr lang="da-DK" sz="2800" dirty="0"/>
              <a:t>Udfyld dokumentation</a:t>
            </a:r>
          </a:p>
        </p:txBody>
      </p:sp>
      <p:pic>
        <p:nvPicPr>
          <p:cNvPr id="16" name="Billede 15">
            <a:extLst>
              <a:ext uri="{FF2B5EF4-FFF2-40B4-BE49-F238E27FC236}">
                <a16:creationId xmlns:a16="http://schemas.microsoft.com/office/drawing/2014/main" id="{5795DF04-1DF5-46F3-AF11-CCEE516242C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551909" y="1991488"/>
            <a:ext cx="3264644" cy="3404376"/>
          </a:xfrm>
          <a:prstGeom prst="rect">
            <a:avLst/>
          </a:prstGeom>
        </p:spPr>
      </p:pic>
      <p:pic>
        <p:nvPicPr>
          <p:cNvPr id="18" name="Billede 17">
            <a:extLst>
              <a:ext uri="{FF2B5EF4-FFF2-40B4-BE49-F238E27FC236}">
                <a16:creationId xmlns:a16="http://schemas.microsoft.com/office/drawing/2014/main" id="{303487EC-7B84-49D3-8335-87327B9E76E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327880" y="2144329"/>
            <a:ext cx="6694425" cy="1752999"/>
          </a:xfrm>
          <a:prstGeom prst="rect">
            <a:avLst/>
          </a:prstGeom>
        </p:spPr>
      </p:pic>
      <p:sp>
        <p:nvSpPr>
          <p:cNvPr id="14" name="Tekstfelt 13">
            <a:extLst>
              <a:ext uri="{FF2B5EF4-FFF2-40B4-BE49-F238E27FC236}">
                <a16:creationId xmlns:a16="http://schemas.microsoft.com/office/drawing/2014/main" id="{48039E7F-52C9-466C-B22E-10B1FB6E29C4}"/>
              </a:ext>
            </a:extLst>
          </p:cNvPr>
          <p:cNvSpPr txBox="1"/>
          <p:nvPr/>
        </p:nvSpPr>
        <p:spPr>
          <a:xfrm>
            <a:off x="3874168" y="3031957"/>
            <a:ext cx="6148137" cy="1323439"/>
          </a:xfrm>
          <a:prstGeom prst="rect">
            <a:avLst/>
          </a:prstGeom>
          <a:solidFill>
            <a:schemeClr val="bg1"/>
          </a:solidFill>
          <a:ln>
            <a:solidFill>
              <a:schemeClr val="tx1"/>
            </a:solidFill>
          </a:ln>
        </p:spPr>
        <p:txBody>
          <a:bodyPr wrap="square" rtlCol="0">
            <a:spAutoFit/>
          </a:bodyPr>
          <a:lstStyle/>
          <a:p>
            <a:r>
              <a:rPr lang="da-DK" sz="4000" dirty="0">
                <a:hlinkClick r:id="rId9"/>
              </a:rPr>
              <a:t>Anmod om </a:t>
            </a:r>
            <a:r>
              <a:rPr lang="da-DK" sz="4000" dirty="0" err="1">
                <a:hlinkClick r:id="rId9"/>
              </a:rPr>
              <a:t>Mobility</a:t>
            </a:r>
            <a:r>
              <a:rPr lang="da-DK" sz="4000" dirty="0">
                <a:hlinkClick r:id="rId9"/>
              </a:rPr>
              <a:t> ID via formular på hjemmesiden</a:t>
            </a:r>
            <a:endParaRPr lang="da-DK" sz="4000" dirty="0"/>
          </a:p>
        </p:txBody>
      </p:sp>
      <p:pic>
        <p:nvPicPr>
          <p:cNvPr id="20" name="Billede 19">
            <a:extLst>
              <a:ext uri="{FF2B5EF4-FFF2-40B4-BE49-F238E27FC236}">
                <a16:creationId xmlns:a16="http://schemas.microsoft.com/office/drawing/2014/main" id="{706D43E7-683E-4220-B8CE-A0D47C0EE23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609633" y="4429692"/>
            <a:ext cx="5729005" cy="1752999"/>
          </a:xfrm>
          <a:prstGeom prst="rect">
            <a:avLst/>
          </a:prstGeom>
        </p:spPr>
      </p:pic>
    </p:spTree>
    <p:extLst>
      <p:ext uri="{BB962C8B-B14F-4D97-AF65-F5344CB8AC3E}">
        <p14:creationId xmlns:p14="http://schemas.microsoft.com/office/powerpoint/2010/main" val="351140129"/>
      </p:ext>
    </p:extLst>
  </p:cSld>
  <p:clrMapOvr>
    <a:masterClrMapping/>
  </p:clrMapOvr>
  <mc:AlternateContent xmlns:mc="http://schemas.openxmlformats.org/markup-compatibility/2006" xmlns:p14="http://schemas.microsoft.com/office/powerpoint/2010/main">
    <mc:Choice Requires="p14">
      <p:transition p14:dur="250" advClick="0" advTm="8000"/>
    </mc:Choice>
    <mc:Fallback xmlns="">
      <p:transition advClick="0" advTm="8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16"/>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cBhvr additive="base">
                                        <p:cTn id="17" dur="500" fill="hold"/>
                                        <p:tgtEl>
                                          <p:spTgt spid="18"/>
                                        </p:tgtEl>
                                        <p:attrNameLst>
                                          <p:attrName>ppt_x</p:attrName>
                                        </p:attrNameLst>
                                      </p:cBhvr>
                                      <p:tavLst>
                                        <p:tav tm="0">
                                          <p:val>
                                            <p:strVal val="#ppt_x"/>
                                          </p:val>
                                        </p:tav>
                                        <p:tav tm="100000">
                                          <p:val>
                                            <p:strVal val="#ppt_x"/>
                                          </p:val>
                                        </p:tav>
                                      </p:tavLst>
                                    </p:anim>
                                    <p:anim calcmode="lin" valueType="num">
                                      <p:cBhvr additive="base">
                                        <p:cTn id="1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0"/>
                                          </p:stCondLst>
                                        </p:cTn>
                                        <p:tgtEl>
                                          <p:spTgt spid="18"/>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additive="base">
                                        <p:cTn id="27" dur="500" fill="hold"/>
                                        <p:tgtEl>
                                          <p:spTgt spid="14"/>
                                        </p:tgtEl>
                                        <p:attrNameLst>
                                          <p:attrName>ppt_x</p:attrName>
                                        </p:attrNameLst>
                                      </p:cBhvr>
                                      <p:tavLst>
                                        <p:tav tm="0">
                                          <p:val>
                                            <p:strVal val="#ppt_x"/>
                                          </p:val>
                                        </p:tav>
                                        <p:tav tm="100000">
                                          <p:val>
                                            <p:strVal val="#ppt_x"/>
                                          </p:val>
                                        </p:tav>
                                      </p:tavLst>
                                    </p:anim>
                                    <p:anim calcmode="lin" valueType="num">
                                      <p:cBhvr additive="base">
                                        <p:cTn id="2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grpId="1" nodeType="clickEffect">
                                  <p:stCondLst>
                                    <p:cond delay="0"/>
                                  </p:stCondLst>
                                  <p:childTnLst>
                                    <p:set>
                                      <p:cBhvr>
                                        <p:cTn id="32" dur="1" fill="hold">
                                          <p:stCondLst>
                                            <p:cond delay="0"/>
                                          </p:stCondLst>
                                        </p:cTn>
                                        <p:tgtEl>
                                          <p:spTgt spid="14"/>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20"/>
                                        </p:tgtEl>
                                        <p:attrNameLst>
                                          <p:attrName>style.visibility</p:attrName>
                                        </p:attrNameLst>
                                      </p:cBhvr>
                                      <p:to>
                                        <p:strVal val="visible"/>
                                      </p:to>
                                    </p:set>
                                    <p:anim calcmode="lin" valueType="num">
                                      <p:cBhvr additive="base">
                                        <p:cTn id="37" dur="500" fill="hold"/>
                                        <p:tgtEl>
                                          <p:spTgt spid="20"/>
                                        </p:tgtEl>
                                        <p:attrNameLst>
                                          <p:attrName>ppt_x</p:attrName>
                                        </p:attrNameLst>
                                      </p:cBhvr>
                                      <p:tavLst>
                                        <p:tav tm="0">
                                          <p:val>
                                            <p:strVal val="#ppt_x"/>
                                          </p:val>
                                        </p:tav>
                                        <p:tav tm="100000">
                                          <p:val>
                                            <p:strVal val="#ppt_x"/>
                                          </p:val>
                                        </p:tav>
                                      </p:tavLst>
                                    </p:anim>
                                    <p:anim calcmode="lin" valueType="num">
                                      <p:cBhvr additive="base">
                                        <p:cTn id="3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nodeType="clickEffect">
                                  <p:stCondLst>
                                    <p:cond delay="0"/>
                                  </p:stCondLst>
                                  <p:childTnLst>
                                    <p:set>
                                      <p:cBhvr>
                                        <p:cTn id="42" dur="1" fill="hold">
                                          <p:stCondLst>
                                            <p:cond delay="0"/>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4"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ktangel 4"/>
          <p:cNvSpPr/>
          <p:nvPr/>
        </p:nvSpPr>
        <p:spPr>
          <a:xfrm>
            <a:off x="10669368" y="515669"/>
            <a:ext cx="1524000" cy="65590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da-DK" sz="3600" dirty="0"/>
          </a:p>
        </p:txBody>
      </p:sp>
      <p:pic>
        <p:nvPicPr>
          <p:cNvPr id="6" name="Billed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25622" y="600075"/>
            <a:ext cx="1211491" cy="487094"/>
          </a:xfrm>
          <a:prstGeom prst="rect">
            <a:avLst/>
          </a:prstGeom>
        </p:spPr>
      </p:pic>
      <p:pic>
        <p:nvPicPr>
          <p:cNvPr id="7" name="Billed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68" y="6426000"/>
            <a:ext cx="12193368" cy="432000"/>
          </a:xfrm>
          <a:prstGeom prst="rect">
            <a:avLst/>
          </a:prstGeom>
        </p:spPr>
      </p:pic>
      <p:pic>
        <p:nvPicPr>
          <p:cNvPr id="13" name="Billede 12">
            <a:extLst>
              <a:ext uri="{FF2B5EF4-FFF2-40B4-BE49-F238E27FC236}">
                <a16:creationId xmlns:a16="http://schemas.microsoft.com/office/drawing/2014/main" id="{3064A5EC-1F1A-40CB-99AC-0B68FB23577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468" y="56511"/>
            <a:ext cx="2439827" cy="543564"/>
          </a:xfrm>
          <a:prstGeom prst="rect">
            <a:avLst/>
          </a:prstGeom>
        </p:spPr>
      </p:pic>
      <p:sp>
        <p:nvSpPr>
          <p:cNvPr id="2" name="Tekstfelt 1">
            <a:extLst>
              <a:ext uri="{FF2B5EF4-FFF2-40B4-BE49-F238E27FC236}">
                <a16:creationId xmlns:a16="http://schemas.microsoft.com/office/drawing/2014/main" id="{5B241233-E6F8-4089-AB40-EC4B76ABE598}"/>
              </a:ext>
            </a:extLst>
          </p:cNvPr>
          <p:cNvSpPr txBox="1"/>
          <p:nvPr/>
        </p:nvSpPr>
        <p:spPr>
          <a:xfrm>
            <a:off x="890337" y="1204661"/>
            <a:ext cx="10587789" cy="4124206"/>
          </a:xfrm>
          <a:prstGeom prst="rect">
            <a:avLst/>
          </a:prstGeom>
          <a:noFill/>
        </p:spPr>
        <p:txBody>
          <a:bodyPr wrap="square" rtlCol="0">
            <a:spAutoFit/>
          </a:bodyPr>
          <a:lstStyle/>
          <a:p>
            <a:r>
              <a:rPr lang="da-DK" sz="4400" dirty="0"/>
              <a:t>Hvad er Erasmus+ og hvad er et konsortium?</a:t>
            </a:r>
          </a:p>
          <a:p>
            <a:endParaRPr lang="da-DK" dirty="0"/>
          </a:p>
          <a:p>
            <a:pPr marL="1200150" lvl="2" indent="-285750">
              <a:buFont typeface="Arial" panose="020B0604020202020204" pitchFamily="34" charset="0"/>
              <a:buChar char="•"/>
            </a:pPr>
            <a:r>
              <a:rPr lang="da-DK" sz="4000" dirty="0"/>
              <a:t>EU </a:t>
            </a:r>
          </a:p>
          <a:p>
            <a:pPr marL="1200150" lvl="2" indent="-285750">
              <a:buFont typeface="Arial" panose="020B0604020202020204" pitchFamily="34" charset="0"/>
              <a:buChar char="•"/>
            </a:pPr>
            <a:endParaRPr lang="da-DK" sz="4000" dirty="0"/>
          </a:p>
          <a:p>
            <a:pPr marL="1200150" lvl="2" indent="-285750">
              <a:buFont typeface="Arial" panose="020B0604020202020204" pitchFamily="34" charset="0"/>
              <a:buChar char="•"/>
            </a:pPr>
            <a:r>
              <a:rPr lang="da-DK" sz="4000" dirty="0"/>
              <a:t>Samling af kulturinstitutioner</a:t>
            </a:r>
          </a:p>
          <a:p>
            <a:pPr marL="1200150" lvl="2" indent="-285750">
              <a:buFont typeface="Arial" panose="020B0604020202020204" pitchFamily="34" charset="0"/>
              <a:buChar char="•"/>
            </a:pPr>
            <a:endParaRPr lang="da-DK" sz="4000" dirty="0"/>
          </a:p>
          <a:p>
            <a:pPr marL="1200150" lvl="2" indent="-285750">
              <a:buFont typeface="Arial" panose="020B0604020202020204" pitchFamily="34" charset="0"/>
              <a:buChar char="•"/>
            </a:pPr>
            <a:r>
              <a:rPr lang="da-DK" sz="4000" dirty="0"/>
              <a:t>Administrativt</a:t>
            </a:r>
          </a:p>
        </p:txBody>
      </p:sp>
    </p:spTree>
    <p:extLst>
      <p:ext uri="{BB962C8B-B14F-4D97-AF65-F5344CB8AC3E}">
        <p14:creationId xmlns:p14="http://schemas.microsoft.com/office/powerpoint/2010/main" val="1899411139"/>
      </p:ext>
    </p:extLst>
  </p:cSld>
  <p:clrMapOvr>
    <a:masterClrMapping/>
  </p:clrMapOvr>
  <mc:AlternateContent xmlns:mc="http://schemas.openxmlformats.org/markup-compatibility/2006" xmlns:p14="http://schemas.microsoft.com/office/powerpoint/2010/main">
    <mc:Choice Requires="p14">
      <p:transition p14:dur="250" advClick="0" advTm="8000"/>
    </mc:Choice>
    <mc:Fallback xmlns="">
      <p:transition advClick="0" advTm="800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Billede 16">
            <a:extLst>
              <a:ext uri="{FF2B5EF4-FFF2-40B4-BE49-F238E27FC236}">
                <a16:creationId xmlns:a16="http://schemas.microsoft.com/office/drawing/2014/main" id="{F4A7480B-AE0C-4264-B575-AB9B4A0F24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1524000"/>
          </a:xfrm>
          <a:prstGeom prst="rect">
            <a:avLst/>
          </a:prstGeom>
        </p:spPr>
      </p:pic>
      <p:pic>
        <p:nvPicPr>
          <p:cNvPr id="19" name="Billede 18">
            <a:extLst>
              <a:ext uri="{FF2B5EF4-FFF2-40B4-BE49-F238E27FC236}">
                <a16:creationId xmlns:a16="http://schemas.microsoft.com/office/drawing/2014/main" id="{AACB9869-9DF9-4F4E-BB15-D19BCCEB4C4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64525" y="8039"/>
            <a:ext cx="9715500" cy="1524000"/>
          </a:xfrm>
          <a:prstGeom prst="rect">
            <a:avLst/>
          </a:prstGeom>
        </p:spPr>
      </p:pic>
      <p:sp>
        <p:nvSpPr>
          <p:cNvPr id="5" name="Rektangel 4"/>
          <p:cNvSpPr/>
          <p:nvPr/>
        </p:nvSpPr>
        <p:spPr>
          <a:xfrm>
            <a:off x="10669368" y="515669"/>
            <a:ext cx="1524000" cy="65590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da-DK" sz="3600" dirty="0"/>
          </a:p>
        </p:txBody>
      </p:sp>
      <p:pic>
        <p:nvPicPr>
          <p:cNvPr id="6" name="Billed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825622" y="600075"/>
            <a:ext cx="1211491" cy="487094"/>
          </a:xfrm>
          <a:prstGeom prst="rect">
            <a:avLst/>
          </a:prstGeom>
        </p:spPr>
      </p:pic>
      <p:pic>
        <p:nvPicPr>
          <p:cNvPr id="7" name="Billed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68" y="6426000"/>
            <a:ext cx="12193368" cy="432000"/>
          </a:xfrm>
          <a:prstGeom prst="rect">
            <a:avLst/>
          </a:prstGeom>
        </p:spPr>
      </p:pic>
      <p:pic>
        <p:nvPicPr>
          <p:cNvPr id="13" name="Billede 12">
            <a:extLst>
              <a:ext uri="{FF2B5EF4-FFF2-40B4-BE49-F238E27FC236}">
                <a16:creationId xmlns:a16="http://schemas.microsoft.com/office/drawing/2014/main" id="{3064A5EC-1F1A-40CB-99AC-0B68FB23577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3468" y="56511"/>
            <a:ext cx="2439827" cy="543564"/>
          </a:xfrm>
          <a:prstGeom prst="rect">
            <a:avLst/>
          </a:prstGeom>
        </p:spPr>
      </p:pic>
      <p:sp>
        <p:nvSpPr>
          <p:cNvPr id="10" name="Tekstfelt 9">
            <a:extLst>
              <a:ext uri="{FF2B5EF4-FFF2-40B4-BE49-F238E27FC236}">
                <a16:creationId xmlns:a16="http://schemas.microsoft.com/office/drawing/2014/main" id="{048EDF81-A4FE-402E-A57F-265B7E463E92}"/>
              </a:ext>
            </a:extLst>
          </p:cNvPr>
          <p:cNvSpPr txBox="1"/>
          <p:nvPr/>
        </p:nvSpPr>
        <p:spPr>
          <a:xfrm>
            <a:off x="890337" y="1428880"/>
            <a:ext cx="10587789" cy="4526752"/>
          </a:xfrm>
          <a:prstGeom prst="rect">
            <a:avLst/>
          </a:prstGeom>
          <a:noFill/>
        </p:spPr>
        <p:txBody>
          <a:bodyPr wrap="square" rtlCol="0">
            <a:spAutoFit/>
          </a:bodyPr>
          <a:lstStyle/>
          <a:p>
            <a:r>
              <a:rPr lang="da-DK" sz="4400" dirty="0"/>
              <a:t>Arbejdsgang – under rejsen</a:t>
            </a:r>
          </a:p>
          <a:p>
            <a:endParaRPr lang="da-DK" sz="2800" dirty="0"/>
          </a:p>
          <a:p>
            <a:pPr marL="1371600" lvl="2" indent="-457200">
              <a:lnSpc>
                <a:spcPct val="200000"/>
              </a:lnSpc>
              <a:buFont typeface="Arial" panose="020B0604020202020204" pitchFamily="34" charset="0"/>
              <a:buChar char="•"/>
            </a:pPr>
            <a:r>
              <a:rPr lang="da-DK" sz="2800" dirty="0"/>
              <a:t>Deltag aktivt</a:t>
            </a:r>
          </a:p>
          <a:p>
            <a:pPr marL="1371600" lvl="2" indent="-457200">
              <a:lnSpc>
                <a:spcPct val="200000"/>
              </a:lnSpc>
              <a:buFont typeface="Arial" panose="020B0604020202020204" pitchFamily="34" charset="0"/>
              <a:buChar char="•"/>
            </a:pPr>
            <a:r>
              <a:rPr lang="da-DK" sz="2800" dirty="0"/>
              <a:t>Logbog</a:t>
            </a:r>
          </a:p>
          <a:p>
            <a:pPr marL="1371600" lvl="2" indent="-457200">
              <a:lnSpc>
                <a:spcPct val="200000"/>
              </a:lnSpc>
              <a:buFont typeface="Arial" panose="020B0604020202020204" pitchFamily="34" charset="0"/>
              <a:buChar char="•"/>
            </a:pPr>
            <a:r>
              <a:rPr lang="da-DK" sz="2800" dirty="0"/>
              <a:t>Mentoring</a:t>
            </a:r>
          </a:p>
          <a:p>
            <a:pPr marL="1371600" lvl="2" indent="-457200">
              <a:lnSpc>
                <a:spcPct val="200000"/>
              </a:lnSpc>
              <a:buFont typeface="Arial" panose="020B0604020202020204" pitchFamily="34" charset="0"/>
              <a:buChar char="•"/>
            </a:pPr>
            <a:r>
              <a:rPr lang="da-DK" sz="2800" dirty="0"/>
              <a:t>Learning Agreement </a:t>
            </a:r>
            <a:r>
              <a:rPr lang="da-DK" sz="2800" dirty="0" err="1"/>
              <a:t>Complement</a:t>
            </a:r>
            <a:endParaRPr lang="da-DK" sz="2800" dirty="0"/>
          </a:p>
        </p:txBody>
      </p:sp>
      <p:sp>
        <p:nvSpPr>
          <p:cNvPr id="2" name="Tekstfelt 1">
            <a:extLst>
              <a:ext uri="{FF2B5EF4-FFF2-40B4-BE49-F238E27FC236}">
                <a16:creationId xmlns:a16="http://schemas.microsoft.com/office/drawing/2014/main" id="{6C4EFD4C-366A-4CC6-AC2B-68C656FC7826}"/>
              </a:ext>
            </a:extLst>
          </p:cNvPr>
          <p:cNvSpPr txBox="1"/>
          <p:nvPr/>
        </p:nvSpPr>
        <p:spPr>
          <a:xfrm>
            <a:off x="1619526" y="1084226"/>
            <a:ext cx="9682137" cy="4062651"/>
          </a:xfrm>
          <a:prstGeom prst="rect">
            <a:avLst/>
          </a:prstGeom>
          <a:solidFill>
            <a:schemeClr val="bg1"/>
          </a:solidFill>
          <a:ln>
            <a:solidFill>
              <a:schemeClr val="tx1"/>
            </a:solidFill>
          </a:ln>
        </p:spPr>
        <p:txBody>
          <a:bodyPr wrap="square" rtlCol="0">
            <a:spAutoFit/>
          </a:bodyPr>
          <a:lstStyle/>
          <a:p>
            <a:r>
              <a:rPr lang="da-DK" sz="4000" dirty="0"/>
              <a:t>Skriv gerne en daglig logbog/dagbog over hvilke mål der konkret er opnået og hvordan, med reference til målene i Learning Agreement.</a:t>
            </a:r>
          </a:p>
          <a:p>
            <a:r>
              <a:rPr lang="da-DK" sz="4000" dirty="0"/>
              <a:t>Dette vil gøre det nemmere at udfylde dokumentation efter hjemkomst.</a:t>
            </a:r>
          </a:p>
          <a:p>
            <a:endParaRPr lang="da-DK" dirty="0"/>
          </a:p>
        </p:txBody>
      </p:sp>
      <p:sp>
        <p:nvSpPr>
          <p:cNvPr id="3" name="Tekstfelt 2">
            <a:extLst>
              <a:ext uri="{FF2B5EF4-FFF2-40B4-BE49-F238E27FC236}">
                <a16:creationId xmlns:a16="http://schemas.microsoft.com/office/drawing/2014/main" id="{A62F3021-A298-498D-BCEC-95BB856CE91C}"/>
              </a:ext>
            </a:extLst>
          </p:cNvPr>
          <p:cNvSpPr txBox="1"/>
          <p:nvPr/>
        </p:nvSpPr>
        <p:spPr>
          <a:xfrm>
            <a:off x="1901517" y="1294662"/>
            <a:ext cx="8397515" cy="2554545"/>
          </a:xfrm>
          <a:prstGeom prst="rect">
            <a:avLst/>
          </a:prstGeom>
          <a:solidFill>
            <a:schemeClr val="bg1"/>
          </a:solidFill>
          <a:ln>
            <a:solidFill>
              <a:schemeClr val="tx1"/>
            </a:solidFill>
          </a:ln>
        </p:spPr>
        <p:txBody>
          <a:bodyPr wrap="square" rtlCol="0">
            <a:spAutoFit/>
          </a:bodyPr>
          <a:lstStyle/>
          <a:p>
            <a:r>
              <a:rPr lang="da-DK" sz="4000" dirty="0"/>
              <a:t>Det skal være muligt for den rejsende at komme i kontakt med den person fra hver organisation der er angivet som mentor under rejsen.</a:t>
            </a:r>
          </a:p>
        </p:txBody>
      </p:sp>
      <p:sp>
        <p:nvSpPr>
          <p:cNvPr id="4" name="Tekstfelt 3">
            <a:extLst>
              <a:ext uri="{FF2B5EF4-FFF2-40B4-BE49-F238E27FC236}">
                <a16:creationId xmlns:a16="http://schemas.microsoft.com/office/drawing/2014/main" id="{5C2B0E6B-EB70-47A9-ABBF-6552FD472DB6}"/>
              </a:ext>
            </a:extLst>
          </p:cNvPr>
          <p:cNvSpPr txBox="1"/>
          <p:nvPr/>
        </p:nvSpPr>
        <p:spPr>
          <a:xfrm>
            <a:off x="1901517" y="902368"/>
            <a:ext cx="7876146" cy="4031873"/>
          </a:xfrm>
          <a:prstGeom prst="rect">
            <a:avLst/>
          </a:prstGeom>
          <a:solidFill>
            <a:schemeClr val="bg1"/>
          </a:solidFill>
          <a:ln>
            <a:solidFill>
              <a:schemeClr val="tx1"/>
            </a:solidFill>
          </a:ln>
        </p:spPr>
        <p:txBody>
          <a:bodyPr wrap="square" rtlCol="0">
            <a:spAutoFit/>
          </a:bodyPr>
          <a:lstStyle/>
          <a:p>
            <a:r>
              <a:rPr lang="da-DK" sz="3200" dirty="0"/>
              <a:t>Learning Agreement </a:t>
            </a:r>
            <a:r>
              <a:rPr lang="da-DK" sz="3200" dirty="0" err="1"/>
              <a:t>Complement</a:t>
            </a:r>
            <a:r>
              <a:rPr lang="da-DK" sz="3200" dirty="0"/>
              <a:t> underskrives af modtagerorganisationen på den sidste aktivitetsdag, som bekræftelse på, at aktiviteterne og målene i Learning Agreement er opfyldt. </a:t>
            </a:r>
          </a:p>
          <a:p>
            <a:r>
              <a:rPr lang="da-DK" sz="3200" dirty="0"/>
              <a:t>Det er en god idé at have en fysisk kopi af dokumentet med på rejsen, så det er nemt at få det underskrevet.</a:t>
            </a:r>
          </a:p>
        </p:txBody>
      </p:sp>
    </p:spTree>
    <p:extLst>
      <p:ext uri="{BB962C8B-B14F-4D97-AF65-F5344CB8AC3E}">
        <p14:creationId xmlns:p14="http://schemas.microsoft.com/office/powerpoint/2010/main" val="2110255096"/>
      </p:ext>
    </p:extLst>
  </p:cSld>
  <p:clrMapOvr>
    <a:masterClrMapping/>
  </p:clrMapOvr>
  <mc:AlternateContent xmlns:mc="http://schemas.openxmlformats.org/markup-compatibility/2006" xmlns:p14="http://schemas.microsoft.com/office/powerpoint/2010/main">
    <mc:Choice Requires="p14">
      <p:transition p14:dur="250" advClick="0" advTm="8000"/>
    </mc:Choice>
    <mc:Fallback xmlns="">
      <p:transition advClick="0" advTm="8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1" nodeType="clickEffect">
                                  <p:stCondLst>
                                    <p:cond delay="0"/>
                                  </p:stCondLst>
                                  <p:childTnLst>
                                    <p:set>
                                      <p:cBhvr>
                                        <p:cTn id="12" dur="1" fill="hold">
                                          <p:stCondLst>
                                            <p:cond delay="0"/>
                                          </p:stCondLst>
                                        </p:cTn>
                                        <p:tgtEl>
                                          <p:spTgt spid="2"/>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ppt_x"/>
                                          </p:val>
                                        </p:tav>
                                        <p:tav tm="100000">
                                          <p:val>
                                            <p:strVal val="#ppt_x"/>
                                          </p:val>
                                        </p:tav>
                                      </p:tavLst>
                                    </p:anim>
                                    <p:anim calcmode="lin" valueType="num">
                                      <p:cBhvr additive="base">
                                        <p:cTn id="1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1" nodeType="clickEffect">
                                  <p:stCondLst>
                                    <p:cond delay="0"/>
                                  </p:stCondLst>
                                  <p:childTnLst>
                                    <p:set>
                                      <p:cBhvr>
                                        <p:cTn id="22" dur="1" fill="hold">
                                          <p:stCondLst>
                                            <p:cond delay="0"/>
                                          </p:stCondLst>
                                        </p:cTn>
                                        <p:tgtEl>
                                          <p:spTgt spid="3"/>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 calcmode="lin" valueType="num">
                                      <p:cBhvr additive="base">
                                        <p:cTn id="27" dur="500" fill="hold"/>
                                        <p:tgtEl>
                                          <p:spTgt spid="4"/>
                                        </p:tgtEl>
                                        <p:attrNameLst>
                                          <p:attrName>ppt_x</p:attrName>
                                        </p:attrNameLst>
                                      </p:cBhvr>
                                      <p:tavLst>
                                        <p:tav tm="0">
                                          <p:val>
                                            <p:strVal val="#ppt_x"/>
                                          </p:val>
                                        </p:tav>
                                        <p:tav tm="100000">
                                          <p:val>
                                            <p:strVal val="#ppt_x"/>
                                          </p:val>
                                        </p:tav>
                                      </p:tavLst>
                                    </p:anim>
                                    <p:anim calcmode="lin" valueType="num">
                                      <p:cBhvr additive="base">
                                        <p:cTn id="2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grpId="1" nodeType="clickEffect">
                                  <p:stCondLst>
                                    <p:cond delay="0"/>
                                  </p:stCondLst>
                                  <p:childTnLst>
                                    <p:set>
                                      <p:cBhvr>
                                        <p:cTn id="32" dur="1" fill="hold">
                                          <p:stCondLst>
                                            <p:cond delay="0"/>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3" grpId="0" animBg="1"/>
      <p:bldP spid="3" grpId="1" animBg="1"/>
      <p:bldP spid="4" grpId="0" animBg="1"/>
      <p:bldP spid="4" grpId="1"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Billede 19">
            <a:extLst>
              <a:ext uri="{FF2B5EF4-FFF2-40B4-BE49-F238E27FC236}">
                <a16:creationId xmlns:a16="http://schemas.microsoft.com/office/drawing/2014/main" id="{EF592209-1D77-4C99-8424-AD30FB4774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68" y="-7198"/>
            <a:ext cx="12193368" cy="1524000"/>
          </a:xfrm>
          <a:prstGeom prst="rect">
            <a:avLst/>
          </a:prstGeom>
        </p:spPr>
      </p:pic>
      <p:pic>
        <p:nvPicPr>
          <p:cNvPr id="22" name="Billede 21">
            <a:extLst>
              <a:ext uri="{FF2B5EF4-FFF2-40B4-BE49-F238E27FC236}">
                <a16:creationId xmlns:a16="http://schemas.microsoft.com/office/drawing/2014/main" id="{1EDD31F2-0736-4CBA-92C5-D518D3F49F2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8754" y="-30226"/>
            <a:ext cx="9715500" cy="1524000"/>
          </a:xfrm>
          <a:prstGeom prst="rect">
            <a:avLst/>
          </a:prstGeom>
        </p:spPr>
      </p:pic>
      <p:sp>
        <p:nvSpPr>
          <p:cNvPr id="5" name="Rektangel 4"/>
          <p:cNvSpPr/>
          <p:nvPr/>
        </p:nvSpPr>
        <p:spPr>
          <a:xfrm>
            <a:off x="10669368" y="515669"/>
            <a:ext cx="1524000" cy="65590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da-DK" sz="3600" dirty="0"/>
          </a:p>
        </p:txBody>
      </p:sp>
      <p:pic>
        <p:nvPicPr>
          <p:cNvPr id="6" name="Billed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825622" y="600075"/>
            <a:ext cx="1211491" cy="487094"/>
          </a:xfrm>
          <a:prstGeom prst="rect">
            <a:avLst/>
          </a:prstGeom>
        </p:spPr>
      </p:pic>
      <p:pic>
        <p:nvPicPr>
          <p:cNvPr id="7" name="Billed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68" y="6426000"/>
            <a:ext cx="12193368" cy="432000"/>
          </a:xfrm>
          <a:prstGeom prst="rect">
            <a:avLst/>
          </a:prstGeom>
        </p:spPr>
      </p:pic>
      <p:pic>
        <p:nvPicPr>
          <p:cNvPr id="13" name="Billede 12">
            <a:extLst>
              <a:ext uri="{FF2B5EF4-FFF2-40B4-BE49-F238E27FC236}">
                <a16:creationId xmlns:a16="http://schemas.microsoft.com/office/drawing/2014/main" id="{3064A5EC-1F1A-40CB-99AC-0B68FB23577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3468" y="56511"/>
            <a:ext cx="2439827" cy="543564"/>
          </a:xfrm>
          <a:prstGeom prst="rect">
            <a:avLst/>
          </a:prstGeom>
        </p:spPr>
      </p:pic>
      <p:sp>
        <p:nvSpPr>
          <p:cNvPr id="10" name="Tekstfelt 9">
            <a:extLst>
              <a:ext uri="{FF2B5EF4-FFF2-40B4-BE49-F238E27FC236}">
                <a16:creationId xmlns:a16="http://schemas.microsoft.com/office/drawing/2014/main" id="{048EDF81-A4FE-402E-A57F-265B7E463E92}"/>
              </a:ext>
            </a:extLst>
          </p:cNvPr>
          <p:cNvSpPr txBox="1"/>
          <p:nvPr/>
        </p:nvSpPr>
        <p:spPr>
          <a:xfrm>
            <a:off x="917137" y="1493774"/>
            <a:ext cx="10587789" cy="2803203"/>
          </a:xfrm>
          <a:prstGeom prst="rect">
            <a:avLst/>
          </a:prstGeom>
          <a:noFill/>
        </p:spPr>
        <p:txBody>
          <a:bodyPr wrap="square" rtlCol="0">
            <a:spAutoFit/>
          </a:bodyPr>
          <a:lstStyle/>
          <a:p>
            <a:r>
              <a:rPr lang="da-DK" sz="4400" dirty="0"/>
              <a:t>Arbejdsgang – efter rejsen</a:t>
            </a:r>
          </a:p>
          <a:p>
            <a:endParaRPr lang="da-DK" sz="2800" dirty="0"/>
          </a:p>
          <a:p>
            <a:pPr marL="1371600" lvl="2" indent="-457200">
              <a:lnSpc>
                <a:spcPct val="200000"/>
              </a:lnSpc>
              <a:buFont typeface="Arial" panose="020B0604020202020204" pitchFamily="34" charset="0"/>
              <a:buChar char="•"/>
            </a:pPr>
            <a:r>
              <a:rPr lang="da-DK" sz="2800" dirty="0"/>
              <a:t>Dokumentation</a:t>
            </a:r>
          </a:p>
          <a:p>
            <a:pPr marL="1371600" lvl="2" indent="-457200">
              <a:lnSpc>
                <a:spcPct val="200000"/>
              </a:lnSpc>
              <a:buFont typeface="Arial" panose="020B0604020202020204" pitchFamily="34" charset="0"/>
              <a:buChar char="•"/>
            </a:pPr>
            <a:r>
              <a:rPr lang="da-DK" sz="2800" dirty="0"/>
              <a:t>Videndeling</a:t>
            </a:r>
          </a:p>
        </p:txBody>
      </p:sp>
      <p:sp>
        <p:nvSpPr>
          <p:cNvPr id="11" name="Tekstfelt 10">
            <a:extLst>
              <a:ext uri="{FF2B5EF4-FFF2-40B4-BE49-F238E27FC236}">
                <a16:creationId xmlns:a16="http://schemas.microsoft.com/office/drawing/2014/main" id="{25A5B6B1-0125-4269-9ABF-3C70B374E36A}"/>
              </a:ext>
            </a:extLst>
          </p:cNvPr>
          <p:cNvSpPr txBox="1"/>
          <p:nvPr/>
        </p:nvSpPr>
        <p:spPr>
          <a:xfrm>
            <a:off x="727275" y="999038"/>
            <a:ext cx="10777651" cy="4992457"/>
          </a:xfrm>
          <a:prstGeom prst="rect">
            <a:avLst/>
          </a:prstGeom>
          <a:solidFill>
            <a:schemeClr val="bg1"/>
          </a:solidFill>
          <a:ln>
            <a:solidFill>
              <a:schemeClr val="tx1"/>
            </a:solidFill>
          </a:ln>
        </p:spPr>
        <p:txBody>
          <a:bodyPr wrap="square" rtlCol="0">
            <a:spAutoFit/>
          </a:bodyPr>
          <a:lstStyle/>
          <a:p>
            <a:pPr marL="285750" indent="-285750">
              <a:lnSpc>
                <a:spcPct val="150000"/>
              </a:lnSpc>
              <a:buFont typeface="Arial" panose="020B0604020202020204" pitchFamily="34" charset="0"/>
              <a:buChar char="•"/>
            </a:pPr>
            <a:r>
              <a:rPr lang="da-DK" sz="3600" b="1" dirty="0"/>
              <a:t>Participant </a:t>
            </a:r>
            <a:r>
              <a:rPr lang="da-DK" sz="3600" b="1" dirty="0" err="1"/>
              <a:t>Survey</a:t>
            </a:r>
            <a:r>
              <a:rPr lang="da-DK" sz="3600" b="1" dirty="0"/>
              <a:t> </a:t>
            </a:r>
            <a:r>
              <a:rPr lang="da-DK" sz="3600" dirty="0"/>
              <a:t>og </a:t>
            </a:r>
            <a:r>
              <a:rPr lang="da-DK" sz="3600" b="1" dirty="0"/>
              <a:t>Intern Evalueringsrapport </a:t>
            </a:r>
            <a:r>
              <a:rPr lang="da-DK" sz="3600" dirty="0"/>
              <a:t>fremsendes til den rejsende umiddelbart efter hjemkomst. </a:t>
            </a:r>
          </a:p>
          <a:p>
            <a:pPr marL="285750" indent="-285750">
              <a:lnSpc>
                <a:spcPct val="150000"/>
              </a:lnSpc>
              <a:buFont typeface="Arial" panose="020B0604020202020204" pitchFamily="34" charset="0"/>
              <a:buChar char="•"/>
            </a:pPr>
            <a:r>
              <a:rPr lang="da-DK" sz="3600" dirty="0"/>
              <a:t>De to afrapporteringer skal udfyldes senest 30 dage efter hjemkomst*.</a:t>
            </a:r>
          </a:p>
          <a:p>
            <a:pPr marL="285750" indent="-285750">
              <a:lnSpc>
                <a:spcPct val="150000"/>
              </a:lnSpc>
              <a:buFont typeface="Arial" panose="020B0604020202020204" pitchFamily="34" charset="0"/>
              <a:buChar char="•"/>
            </a:pPr>
            <a:r>
              <a:rPr lang="da-DK" sz="3600" dirty="0"/>
              <a:t>Pengene udløses når de to afrapporteringer er udfyldt.</a:t>
            </a:r>
          </a:p>
        </p:txBody>
      </p:sp>
    </p:spTree>
    <p:extLst>
      <p:ext uri="{BB962C8B-B14F-4D97-AF65-F5344CB8AC3E}">
        <p14:creationId xmlns:p14="http://schemas.microsoft.com/office/powerpoint/2010/main" val="4123337485"/>
      </p:ext>
    </p:extLst>
  </p:cSld>
  <p:clrMapOvr>
    <a:masterClrMapping/>
  </p:clrMapOvr>
  <mc:AlternateContent xmlns:mc="http://schemas.openxmlformats.org/markup-compatibility/2006" xmlns:p14="http://schemas.microsoft.com/office/powerpoint/2010/main">
    <mc:Choice Requires="p14">
      <p:transition p14:dur="250" advClick="0" advTm="8000"/>
    </mc:Choice>
    <mc:Fallback xmlns="">
      <p:transition advClick="0" advTm="8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1" nodeType="clickEffect">
                                  <p:stCondLst>
                                    <p:cond delay="0"/>
                                  </p:stCondLst>
                                  <p:childTnLst>
                                    <p:set>
                                      <p:cBhvr>
                                        <p:cTn id="12" dur="1" fill="hold">
                                          <p:stCondLst>
                                            <p:cond delay="0"/>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ktangel 4"/>
          <p:cNvSpPr/>
          <p:nvPr/>
        </p:nvSpPr>
        <p:spPr>
          <a:xfrm>
            <a:off x="10669368" y="515669"/>
            <a:ext cx="1524000" cy="65590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da-DK" sz="3600" dirty="0"/>
          </a:p>
        </p:txBody>
      </p:sp>
      <p:pic>
        <p:nvPicPr>
          <p:cNvPr id="6" name="Billed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25622" y="600075"/>
            <a:ext cx="1211491" cy="487094"/>
          </a:xfrm>
          <a:prstGeom prst="rect">
            <a:avLst/>
          </a:prstGeom>
        </p:spPr>
      </p:pic>
      <p:pic>
        <p:nvPicPr>
          <p:cNvPr id="7" name="Billed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68" y="6426000"/>
            <a:ext cx="12193368" cy="432000"/>
          </a:xfrm>
          <a:prstGeom prst="rect">
            <a:avLst/>
          </a:prstGeom>
        </p:spPr>
      </p:pic>
      <p:pic>
        <p:nvPicPr>
          <p:cNvPr id="13" name="Billede 12">
            <a:extLst>
              <a:ext uri="{FF2B5EF4-FFF2-40B4-BE49-F238E27FC236}">
                <a16:creationId xmlns:a16="http://schemas.microsoft.com/office/drawing/2014/main" id="{3064A5EC-1F1A-40CB-99AC-0B68FB23577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468" y="56511"/>
            <a:ext cx="2439827" cy="543564"/>
          </a:xfrm>
          <a:prstGeom prst="rect">
            <a:avLst/>
          </a:prstGeom>
        </p:spPr>
      </p:pic>
      <p:sp>
        <p:nvSpPr>
          <p:cNvPr id="4" name="Rektangel 3">
            <a:extLst>
              <a:ext uri="{FF2B5EF4-FFF2-40B4-BE49-F238E27FC236}">
                <a16:creationId xmlns:a16="http://schemas.microsoft.com/office/drawing/2014/main" id="{A76703FC-6E0D-4974-A4AF-6C3361985A99}"/>
              </a:ext>
            </a:extLst>
          </p:cNvPr>
          <p:cNvSpPr/>
          <p:nvPr/>
        </p:nvSpPr>
        <p:spPr>
          <a:xfrm>
            <a:off x="3710379" y="3839532"/>
            <a:ext cx="4619341" cy="1323439"/>
          </a:xfrm>
          <a:prstGeom prst="rect">
            <a:avLst/>
          </a:prstGeom>
          <a:noFill/>
        </p:spPr>
        <p:txBody>
          <a:bodyPr wrap="none" lIns="91440" tIns="45720" rIns="91440" bIns="45720">
            <a:spAutoFit/>
          </a:bodyPr>
          <a:lstStyle/>
          <a:p>
            <a:pPr algn="ctr"/>
            <a:r>
              <a:rPr lang="da-DK" sz="80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Spørgsmål</a:t>
            </a:r>
          </a:p>
        </p:txBody>
      </p:sp>
      <p:sp>
        <p:nvSpPr>
          <p:cNvPr id="8" name="Rektangel 7">
            <a:extLst>
              <a:ext uri="{FF2B5EF4-FFF2-40B4-BE49-F238E27FC236}">
                <a16:creationId xmlns:a16="http://schemas.microsoft.com/office/drawing/2014/main" id="{E30E35CB-27E8-41EE-B89E-C48128C392F3}"/>
              </a:ext>
            </a:extLst>
          </p:cNvPr>
          <p:cNvSpPr/>
          <p:nvPr/>
        </p:nvSpPr>
        <p:spPr>
          <a:xfrm>
            <a:off x="5333804" y="1238003"/>
            <a:ext cx="1372492" cy="3170099"/>
          </a:xfrm>
          <a:prstGeom prst="rect">
            <a:avLst/>
          </a:prstGeom>
          <a:noFill/>
        </p:spPr>
        <p:txBody>
          <a:bodyPr wrap="none" lIns="91440" tIns="45720" rIns="91440" bIns="45720">
            <a:spAutoFit/>
          </a:bodyPr>
          <a:lstStyle/>
          <a:p>
            <a:pPr algn="ctr"/>
            <a:r>
              <a:rPr lang="da-DK" sz="200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a:t>
            </a:r>
          </a:p>
        </p:txBody>
      </p:sp>
    </p:spTree>
    <p:extLst>
      <p:ext uri="{BB962C8B-B14F-4D97-AF65-F5344CB8AC3E}">
        <p14:creationId xmlns:p14="http://schemas.microsoft.com/office/powerpoint/2010/main" val="3019647469"/>
      </p:ext>
    </p:extLst>
  </p:cSld>
  <p:clrMapOvr>
    <a:masterClrMapping/>
  </p:clrMapOvr>
  <mc:AlternateContent xmlns:mc="http://schemas.openxmlformats.org/markup-compatibility/2006" xmlns:p14="http://schemas.microsoft.com/office/powerpoint/2010/main">
    <mc:Choice Requires="p14">
      <p:transition p14:dur="250" advClick="0" advTm="8000"/>
    </mc:Choice>
    <mc:Fallback xmlns="">
      <p:transition advClick="0" advTm="800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ktangel 4"/>
          <p:cNvSpPr/>
          <p:nvPr/>
        </p:nvSpPr>
        <p:spPr>
          <a:xfrm>
            <a:off x="10669368" y="515669"/>
            <a:ext cx="1524000" cy="65590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da-DK" sz="3600" dirty="0"/>
          </a:p>
        </p:txBody>
      </p:sp>
      <p:pic>
        <p:nvPicPr>
          <p:cNvPr id="6" name="Billed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25622" y="600075"/>
            <a:ext cx="1211491" cy="487094"/>
          </a:xfrm>
          <a:prstGeom prst="rect">
            <a:avLst/>
          </a:prstGeom>
        </p:spPr>
      </p:pic>
      <p:pic>
        <p:nvPicPr>
          <p:cNvPr id="7" name="Billed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68" y="6426000"/>
            <a:ext cx="12193368" cy="432000"/>
          </a:xfrm>
          <a:prstGeom prst="rect">
            <a:avLst/>
          </a:prstGeom>
        </p:spPr>
      </p:pic>
      <p:pic>
        <p:nvPicPr>
          <p:cNvPr id="13" name="Billede 12">
            <a:extLst>
              <a:ext uri="{FF2B5EF4-FFF2-40B4-BE49-F238E27FC236}">
                <a16:creationId xmlns:a16="http://schemas.microsoft.com/office/drawing/2014/main" id="{3064A5EC-1F1A-40CB-99AC-0B68FB23577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468" y="56511"/>
            <a:ext cx="2439827" cy="543564"/>
          </a:xfrm>
          <a:prstGeom prst="rect">
            <a:avLst/>
          </a:prstGeom>
        </p:spPr>
      </p:pic>
      <p:sp>
        <p:nvSpPr>
          <p:cNvPr id="2" name="Rektangel 1">
            <a:extLst>
              <a:ext uri="{FF2B5EF4-FFF2-40B4-BE49-F238E27FC236}">
                <a16:creationId xmlns:a16="http://schemas.microsoft.com/office/drawing/2014/main" id="{463727EC-BA1A-40FB-9A7A-838A64F70126}"/>
              </a:ext>
            </a:extLst>
          </p:cNvPr>
          <p:cNvSpPr/>
          <p:nvPr/>
        </p:nvSpPr>
        <p:spPr>
          <a:xfrm>
            <a:off x="3152274" y="2229128"/>
            <a:ext cx="5035323" cy="1569660"/>
          </a:xfrm>
          <a:prstGeom prst="rect">
            <a:avLst/>
          </a:prstGeom>
          <a:noFill/>
        </p:spPr>
        <p:txBody>
          <a:bodyPr wrap="square" lIns="91440" tIns="45720" rIns="91440" bIns="45720">
            <a:spAutoFit/>
          </a:bodyPr>
          <a:lstStyle/>
          <a:p>
            <a:pPr algn="ctr"/>
            <a:r>
              <a:rPr lang="da-DK" sz="96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II Pause</a:t>
            </a:r>
          </a:p>
        </p:txBody>
      </p:sp>
    </p:spTree>
    <p:extLst>
      <p:ext uri="{BB962C8B-B14F-4D97-AF65-F5344CB8AC3E}">
        <p14:creationId xmlns:p14="http://schemas.microsoft.com/office/powerpoint/2010/main" val="3163476666"/>
      </p:ext>
    </p:extLst>
  </p:cSld>
  <p:clrMapOvr>
    <a:masterClrMapping/>
  </p:clrMapOvr>
  <mc:AlternateContent xmlns:mc="http://schemas.openxmlformats.org/markup-compatibility/2006" xmlns:p14="http://schemas.microsoft.com/office/powerpoint/2010/main">
    <mc:Choice Requires="p14">
      <p:transition p14:dur="250" advClick="0" advTm="8000"/>
    </mc:Choice>
    <mc:Fallback xmlns="">
      <p:transition advClick="0" advTm="8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mph" presetSubtype="0" repeatCount="indefinite" fill="hold" grpId="0" nodeType="clickEffect">
                                  <p:stCondLst>
                                    <p:cond delay="0"/>
                                  </p:stCondLst>
                                  <p:endCondLst>
                                    <p:cond evt="onNext" delay="0">
                                      <p:tgtEl>
                                        <p:sldTgt/>
                                      </p:tgtEl>
                                    </p:cond>
                                  </p:endCondLst>
                                  <p:iterate type="lt">
                                    <p:tmPct val="10000"/>
                                  </p:iterate>
                                  <p:childTnLst>
                                    <p:animMotion origin="layout" path="M 0.0 0.0 L 0.0 -0.07213" pathEditMode="relative" ptsTypes="">
                                      <p:cBhvr>
                                        <p:cTn id="6" dur="625" accel="50000" decel="50000" autoRev="1" fill="hold">
                                          <p:stCondLst>
                                            <p:cond delay="0"/>
                                          </p:stCondLst>
                                        </p:cTn>
                                        <p:tgtEl>
                                          <p:spTgt spid="2"/>
                                        </p:tgtEl>
                                        <p:attrNameLst>
                                          <p:attrName>ppt_x</p:attrName>
                                          <p:attrName>ppt_y</p:attrName>
                                        </p:attrNameLst>
                                      </p:cBhvr>
                                    </p:animMotion>
                                    <p:animRot by="1500000">
                                      <p:cBhvr>
                                        <p:cTn id="7" dur="313" fill="hold">
                                          <p:stCondLst>
                                            <p:cond delay="0"/>
                                          </p:stCondLst>
                                        </p:cTn>
                                        <p:tgtEl>
                                          <p:spTgt spid="2"/>
                                        </p:tgtEl>
                                        <p:attrNameLst>
                                          <p:attrName>r</p:attrName>
                                        </p:attrNameLst>
                                      </p:cBhvr>
                                    </p:animRot>
                                    <p:animRot by="-1500000">
                                      <p:cBhvr>
                                        <p:cTn id="8" dur="313" fill="hold">
                                          <p:stCondLst>
                                            <p:cond delay="313"/>
                                          </p:stCondLst>
                                        </p:cTn>
                                        <p:tgtEl>
                                          <p:spTgt spid="2"/>
                                        </p:tgtEl>
                                        <p:attrNameLst>
                                          <p:attrName>r</p:attrName>
                                        </p:attrNameLst>
                                      </p:cBhvr>
                                    </p:animRot>
                                    <p:animRot by="-1500000">
                                      <p:cBhvr>
                                        <p:cTn id="9" dur="313" fill="hold">
                                          <p:stCondLst>
                                            <p:cond delay="625"/>
                                          </p:stCondLst>
                                        </p:cTn>
                                        <p:tgtEl>
                                          <p:spTgt spid="2"/>
                                        </p:tgtEl>
                                        <p:attrNameLst>
                                          <p:attrName>r</p:attrName>
                                        </p:attrNameLst>
                                      </p:cBhvr>
                                    </p:animRot>
                                    <p:animRot by="1500000">
                                      <p:cBhvr>
                                        <p:cTn id="10" dur="313" fill="hold">
                                          <p:stCondLst>
                                            <p:cond delay="938"/>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10" name="Billede 9">
            <a:extLst>
              <a:ext uri="{FF2B5EF4-FFF2-40B4-BE49-F238E27FC236}">
                <a16:creationId xmlns:a16="http://schemas.microsoft.com/office/drawing/2014/main" id="{75F3C4BE-FD74-40DA-919A-419CD8F50E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4064000"/>
          </a:xfrm>
          <a:prstGeom prst="rect">
            <a:avLst/>
          </a:prstGeom>
        </p:spPr>
      </p:pic>
      <p:sp>
        <p:nvSpPr>
          <p:cNvPr id="5" name="Rektangel 4"/>
          <p:cNvSpPr/>
          <p:nvPr/>
        </p:nvSpPr>
        <p:spPr>
          <a:xfrm>
            <a:off x="10669368" y="515669"/>
            <a:ext cx="1524000" cy="65590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da-DK" sz="3600" dirty="0"/>
          </a:p>
        </p:txBody>
      </p:sp>
      <p:pic>
        <p:nvPicPr>
          <p:cNvPr id="6" name="Billed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25622" y="600075"/>
            <a:ext cx="1211491" cy="487094"/>
          </a:xfrm>
          <a:prstGeom prst="rect">
            <a:avLst/>
          </a:prstGeom>
        </p:spPr>
      </p:pic>
      <p:pic>
        <p:nvPicPr>
          <p:cNvPr id="7" name="Billed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68" y="6426000"/>
            <a:ext cx="12193368" cy="432000"/>
          </a:xfrm>
          <a:prstGeom prst="rect">
            <a:avLst/>
          </a:prstGeom>
        </p:spPr>
      </p:pic>
      <p:pic>
        <p:nvPicPr>
          <p:cNvPr id="13" name="Billede 12">
            <a:extLst>
              <a:ext uri="{FF2B5EF4-FFF2-40B4-BE49-F238E27FC236}">
                <a16:creationId xmlns:a16="http://schemas.microsoft.com/office/drawing/2014/main" id="{3064A5EC-1F1A-40CB-99AC-0B68FB23577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468" y="56511"/>
            <a:ext cx="2439827" cy="543564"/>
          </a:xfrm>
          <a:prstGeom prst="rect">
            <a:avLst/>
          </a:prstGeom>
        </p:spPr>
      </p:pic>
      <p:sp>
        <p:nvSpPr>
          <p:cNvPr id="11" name="Tekstfelt 10">
            <a:extLst>
              <a:ext uri="{FF2B5EF4-FFF2-40B4-BE49-F238E27FC236}">
                <a16:creationId xmlns:a16="http://schemas.microsoft.com/office/drawing/2014/main" id="{974402EA-DFB3-4B8B-A6AE-FC285AEEFD45}"/>
              </a:ext>
            </a:extLst>
          </p:cNvPr>
          <p:cNvSpPr txBox="1"/>
          <p:nvPr/>
        </p:nvSpPr>
        <p:spPr>
          <a:xfrm>
            <a:off x="2503295" y="2420654"/>
            <a:ext cx="6593306" cy="4308872"/>
          </a:xfrm>
          <a:prstGeom prst="rect">
            <a:avLst/>
          </a:prstGeom>
          <a:noFill/>
        </p:spPr>
        <p:txBody>
          <a:bodyPr wrap="square" rtlCol="0">
            <a:spAutoFit/>
          </a:bodyPr>
          <a:lstStyle/>
          <a:p>
            <a:pPr algn="ctr"/>
            <a:r>
              <a:rPr lang="da-DK" sz="8000" dirty="0">
                <a:solidFill>
                  <a:schemeClr val="bg1"/>
                </a:solidFill>
              </a:rPr>
              <a:t>Case:</a:t>
            </a:r>
          </a:p>
          <a:p>
            <a:pPr algn="ctr"/>
            <a:r>
              <a:rPr lang="da-DK" sz="8000" dirty="0">
                <a:solidFill>
                  <a:schemeClr val="bg1"/>
                </a:solidFill>
              </a:rPr>
              <a:t>Haus der Musik</a:t>
            </a:r>
          </a:p>
          <a:p>
            <a:pPr algn="ctr"/>
            <a:r>
              <a:rPr lang="da-DK" sz="3800" dirty="0">
                <a:solidFill>
                  <a:schemeClr val="bg1"/>
                </a:solidFill>
              </a:rPr>
              <a:t>Modelkontrakt og </a:t>
            </a:r>
          </a:p>
          <a:p>
            <a:pPr algn="ctr"/>
            <a:r>
              <a:rPr lang="da-DK" sz="3800" dirty="0">
                <a:solidFill>
                  <a:schemeClr val="bg1"/>
                </a:solidFill>
              </a:rPr>
              <a:t>Learning Agreement </a:t>
            </a:r>
          </a:p>
          <a:p>
            <a:pPr algn="ctr"/>
            <a:r>
              <a:rPr lang="da-DK" sz="3800" dirty="0">
                <a:solidFill>
                  <a:schemeClr val="bg1"/>
                </a:solidFill>
              </a:rPr>
              <a:t>trin for trin </a:t>
            </a:r>
          </a:p>
        </p:txBody>
      </p:sp>
      <p:sp>
        <p:nvSpPr>
          <p:cNvPr id="12" name="Tekstfelt 11">
            <a:extLst>
              <a:ext uri="{FF2B5EF4-FFF2-40B4-BE49-F238E27FC236}">
                <a16:creationId xmlns:a16="http://schemas.microsoft.com/office/drawing/2014/main" id="{4877D9D4-3BEE-44C7-B907-1CFD0045ED34}"/>
              </a:ext>
            </a:extLst>
          </p:cNvPr>
          <p:cNvSpPr txBox="1"/>
          <p:nvPr/>
        </p:nvSpPr>
        <p:spPr>
          <a:xfrm>
            <a:off x="8895348" y="6426000"/>
            <a:ext cx="3296652" cy="369332"/>
          </a:xfrm>
          <a:prstGeom prst="rect">
            <a:avLst/>
          </a:prstGeom>
          <a:noFill/>
        </p:spPr>
        <p:txBody>
          <a:bodyPr wrap="square" rtlCol="0">
            <a:spAutoFit/>
          </a:bodyPr>
          <a:lstStyle/>
          <a:p>
            <a:r>
              <a:rPr lang="da-DK" dirty="0">
                <a:solidFill>
                  <a:schemeClr val="bg1"/>
                </a:solidFill>
              </a:rPr>
              <a:t>Foto: Haus der Musik pressefoto</a:t>
            </a:r>
          </a:p>
        </p:txBody>
      </p:sp>
    </p:spTree>
    <p:extLst>
      <p:ext uri="{BB962C8B-B14F-4D97-AF65-F5344CB8AC3E}">
        <p14:creationId xmlns:p14="http://schemas.microsoft.com/office/powerpoint/2010/main" val="3050357077"/>
      </p:ext>
    </p:extLst>
  </p:cSld>
  <p:clrMapOvr>
    <a:masterClrMapping/>
  </p:clrMapOvr>
  <mc:AlternateContent xmlns:mc="http://schemas.openxmlformats.org/markup-compatibility/2006" xmlns:p14="http://schemas.microsoft.com/office/powerpoint/2010/main">
    <mc:Choice Requires="p14">
      <p:transition p14:dur="250" advClick="0" advTm="8000"/>
    </mc:Choice>
    <mc:Fallback xmlns="">
      <p:transition advClick="0" advTm="800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ktangel 4"/>
          <p:cNvSpPr/>
          <p:nvPr/>
        </p:nvSpPr>
        <p:spPr>
          <a:xfrm>
            <a:off x="10669368" y="515669"/>
            <a:ext cx="1524000" cy="65590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da-DK" sz="3600" dirty="0"/>
          </a:p>
        </p:txBody>
      </p:sp>
      <p:pic>
        <p:nvPicPr>
          <p:cNvPr id="6" name="Billed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25622" y="600075"/>
            <a:ext cx="1211491" cy="487094"/>
          </a:xfrm>
          <a:prstGeom prst="rect">
            <a:avLst/>
          </a:prstGeom>
        </p:spPr>
      </p:pic>
      <p:pic>
        <p:nvPicPr>
          <p:cNvPr id="7" name="Billed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68" y="6426000"/>
            <a:ext cx="12193368" cy="432000"/>
          </a:xfrm>
          <a:prstGeom prst="rect">
            <a:avLst/>
          </a:prstGeom>
        </p:spPr>
      </p:pic>
      <p:pic>
        <p:nvPicPr>
          <p:cNvPr id="18" name="Billede 17">
            <a:extLst>
              <a:ext uri="{FF2B5EF4-FFF2-40B4-BE49-F238E27FC236}">
                <a16:creationId xmlns:a16="http://schemas.microsoft.com/office/drawing/2014/main" id="{40E2A11C-DF86-48D9-95CF-CC56BCCD4C0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67" y="1"/>
            <a:ext cx="5823526" cy="2724632"/>
          </a:xfrm>
          <a:prstGeom prst="rect">
            <a:avLst/>
          </a:prstGeom>
        </p:spPr>
      </p:pic>
      <p:pic>
        <p:nvPicPr>
          <p:cNvPr id="13" name="Billede 12">
            <a:extLst>
              <a:ext uri="{FF2B5EF4-FFF2-40B4-BE49-F238E27FC236}">
                <a16:creationId xmlns:a16="http://schemas.microsoft.com/office/drawing/2014/main" id="{3064A5EC-1F1A-40CB-99AC-0B68FB23577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468" y="56511"/>
            <a:ext cx="2439827" cy="543564"/>
          </a:xfrm>
          <a:prstGeom prst="rect">
            <a:avLst/>
          </a:prstGeom>
        </p:spPr>
      </p:pic>
      <p:pic>
        <p:nvPicPr>
          <p:cNvPr id="16" name="Billede 15">
            <a:extLst>
              <a:ext uri="{FF2B5EF4-FFF2-40B4-BE49-F238E27FC236}">
                <a16:creationId xmlns:a16="http://schemas.microsoft.com/office/drawing/2014/main" id="{7031A78C-FCA0-4F52-B774-48F0ABD66E2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557933" y="2736838"/>
            <a:ext cx="7634068" cy="3701366"/>
          </a:xfrm>
          <a:prstGeom prst="rect">
            <a:avLst/>
          </a:prstGeom>
        </p:spPr>
      </p:pic>
      <p:pic>
        <p:nvPicPr>
          <p:cNvPr id="3" name="Billede 2">
            <a:extLst>
              <a:ext uri="{FF2B5EF4-FFF2-40B4-BE49-F238E27FC236}">
                <a16:creationId xmlns:a16="http://schemas.microsoft.com/office/drawing/2014/main" id="{81DB91CA-DF1D-424B-923D-B94E403E321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0" y="2671704"/>
            <a:ext cx="5822157" cy="3754295"/>
          </a:xfrm>
          <a:prstGeom prst="rect">
            <a:avLst/>
          </a:prstGeom>
        </p:spPr>
      </p:pic>
      <p:pic>
        <p:nvPicPr>
          <p:cNvPr id="20" name="Billede 19">
            <a:extLst>
              <a:ext uri="{FF2B5EF4-FFF2-40B4-BE49-F238E27FC236}">
                <a16:creationId xmlns:a16="http://schemas.microsoft.com/office/drawing/2014/main" id="{A38CBAB2-217B-4B1C-BAD7-BD4AA51FF2F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823526" y="0"/>
            <a:ext cx="6368474" cy="3020101"/>
          </a:xfrm>
          <a:prstGeom prst="rect">
            <a:avLst/>
          </a:prstGeom>
        </p:spPr>
      </p:pic>
      <p:sp>
        <p:nvSpPr>
          <p:cNvPr id="22" name="Tekstfelt 21">
            <a:extLst>
              <a:ext uri="{FF2B5EF4-FFF2-40B4-BE49-F238E27FC236}">
                <a16:creationId xmlns:a16="http://schemas.microsoft.com/office/drawing/2014/main" id="{2BE99AA4-3A60-480D-939A-5B2D64019336}"/>
              </a:ext>
            </a:extLst>
          </p:cNvPr>
          <p:cNvSpPr txBox="1"/>
          <p:nvPr/>
        </p:nvSpPr>
        <p:spPr>
          <a:xfrm>
            <a:off x="9985000" y="6451198"/>
            <a:ext cx="2207000" cy="369332"/>
          </a:xfrm>
          <a:prstGeom prst="rect">
            <a:avLst/>
          </a:prstGeom>
          <a:noFill/>
        </p:spPr>
        <p:txBody>
          <a:bodyPr wrap="square" rtlCol="0">
            <a:spAutoFit/>
          </a:bodyPr>
          <a:lstStyle/>
          <a:p>
            <a:r>
              <a:rPr lang="da-DK" dirty="0">
                <a:solidFill>
                  <a:schemeClr val="bg1"/>
                </a:solidFill>
              </a:rPr>
              <a:t>Foto: Haus der Musik </a:t>
            </a:r>
          </a:p>
        </p:txBody>
      </p:sp>
      <p:sp>
        <p:nvSpPr>
          <p:cNvPr id="23" name="Rektangel 22">
            <a:extLst>
              <a:ext uri="{FF2B5EF4-FFF2-40B4-BE49-F238E27FC236}">
                <a16:creationId xmlns:a16="http://schemas.microsoft.com/office/drawing/2014/main" id="{9B4A1360-1085-4A40-A9BA-133E36944FEB}"/>
              </a:ext>
            </a:extLst>
          </p:cNvPr>
          <p:cNvSpPr/>
          <p:nvPr/>
        </p:nvSpPr>
        <p:spPr>
          <a:xfrm>
            <a:off x="767862" y="739474"/>
            <a:ext cx="4501969" cy="1323439"/>
          </a:xfrm>
          <a:prstGeom prst="rect">
            <a:avLst/>
          </a:prstGeom>
          <a:solidFill>
            <a:srgbClr val="5C6F51">
              <a:alpha val="69804"/>
            </a:srgbClr>
          </a:solidFill>
        </p:spPr>
        <p:txBody>
          <a:bodyPr wrap="square" lIns="91440" tIns="45720" rIns="91440" bIns="45720">
            <a:spAutoFit/>
          </a:bodyPr>
          <a:lstStyle/>
          <a:p>
            <a:pPr algn="ctr"/>
            <a:r>
              <a:rPr lang="da-DK" sz="8000" b="0" cap="none" spc="0" dirty="0">
                <a:ln w="0">
                  <a:solidFill>
                    <a:schemeClr val="bg1"/>
                  </a:solidFill>
                </a:ln>
                <a:solidFill>
                  <a:schemeClr val="bg1"/>
                </a:solidFill>
                <a:effectLst>
                  <a:outerShdw blurRad="38100" dist="19050" dir="2700000" algn="tl" rotWithShape="0">
                    <a:schemeClr val="dk1">
                      <a:alpha val="40000"/>
                    </a:schemeClr>
                  </a:outerShdw>
                </a:effectLst>
              </a:rPr>
              <a:t>Livemusik</a:t>
            </a:r>
          </a:p>
        </p:txBody>
      </p:sp>
      <p:sp>
        <p:nvSpPr>
          <p:cNvPr id="24" name="Rektangel 23">
            <a:extLst>
              <a:ext uri="{FF2B5EF4-FFF2-40B4-BE49-F238E27FC236}">
                <a16:creationId xmlns:a16="http://schemas.microsoft.com/office/drawing/2014/main" id="{7A59A12B-CA46-4872-8417-B31DBA334427}"/>
              </a:ext>
            </a:extLst>
          </p:cNvPr>
          <p:cNvSpPr/>
          <p:nvPr/>
        </p:nvSpPr>
        <p:spPr>
          <a:xfrm>
            <a:off x="6289468" y="700597"/>
            <a:ext cx="5436590" cy="1323439"/>
          </a:xfrm>
          <a:prstGeom prst="rect">
            <a:avLst/>
          </a:prstGeom>
          <a:solidFill>
            <a:srgbClr val="5C6F51">
              <a:alpha val="69804"/>
            </a:srgbClr>
          </a:solidFill>
        </p:spPr>
        <p:txBody>
          <a:bodyPr wrap="square" lIns="91440" tIns="45720" rIns="91440" bIns="45720">
            <a:spAutoFit/>
          </a:bodyPr>
          <a:lstStyle/>
          <a:p>
            <a:pPr algn="ctr"/>
            <a:r>
              <a:rPr lang="da-DK" sz="8000" b="0" cap="none" spc="0" dirty="0" err="1">
                <a:ln w="0">
                  <a:solidFill>
                    <a:schemeClr val="bg1"/>
                  </a:solidFill>
                </a:ln>
                <a:solidFill>
                  <a:schemeClr val="bg1"/>
                </a:solidFill>
                <a:effectLst>
                  <a:outerShdw blurRad="38100" dist="19050" dir="2700000" algn="tl" rotWithShape="0">
                    <a:schemeClr val="dk1">
                      <a:alpha val="40000"/>
                    </a:schemeClr>
                  </a:outerShdw>
                </a:effectLst>
              </a:rPr>
              <a:t>Eventspaces</a:t>
            </a:r>
            <a:endParaRPr lang="da-DK" sz="8000" b="0" cap="none" spc="0" dirty="0">
              <a:ln w="0">
                <a:solidFill>
                  <a:schemeClr val="bg1"/>
                </a:solidFill>
              </a:ln>
              <a:solidFill>
                <a:schemeClr val="bg1"/>
              </a:solidFill>
              <a:effectLst>
                <a:outerShdw blurRad="38100" dist="19050" dir="2700000" algn="tl" rotWithShape="0">
                  <a:schemeClr val="dk1">
                    <a:alpha val="40000"/>
                  </a:schemeClr>
                </a:outerShdw>
              </a:effectLst>
            </a:endParaRPr>
          </a:p>
        </p:txBody>
      </p:sp>
      <p:sp>
        <p:nvSpPr>
          <p:cNvPr id="25" name="Rektangel 24">
            <a:extLst>
              <a:ext uri="{FF2B5EF4-FFF2-40B4-BE49-F238E27FC236}">
                <a16:creationId xmlns:a16="http://schemas.microsoft.com/office/drawing/2014/main" id="{83220FA5-D186-4029-B0FB-D9E7E97E24B7}"/>
              </a:ext>
            </a:extLst>
          </p:cNvPr>
          <p:cNvSpPr/>
          <p:nvPr/>
        </p:nvSpPr>
        <p:spPr>
          <a:xfrm>
            <a:off x="767861" y="3878913"/>
            <a:ext cx="4501969" cy="1323439"/>
          </a:xfrm>
          <a:prstGeom prst="rect">
            <a:avLst/>
          </a:prstGeom>
          <a:solidFill>
            <a:srgbClr val="5C6F51">
              <a:alpha val="69804"/>
            </a:srgbClr>
          </a:solidFill>
        </p:spPr>
        <p:txBody>
          <a:bodyPr wrap="square" lIns="91440" tIns="45720" rIns="91440" bIns="45720">
            <a:spAutoFit/>
          </a:bodyPr>
          <a:lstStyle/>
          <a:p>
            <a:pPr algn="ctr"/>
            <a:r>
              <a:rPr lang="da-DK" sz="8000" b="0" cap="none" spc="0" dirty="0">
                <a:ln w="0">
                  <a:solidFill>
                    <a:schemeClr val="bg1"/>
                  </a:solidFill>
                </a:ln>
                <a:solidFill>
                  <a:schemeClr val="bg1"/>
                </a:solidFill>
                <a:effectLst>
                  <a:outerShdw blurRad="38100" dist="19050" dir="2700000" algn="tl" rotWithShape="0">
                    <a:schemeClr val="dk1">
                      <a:alpha val="40000"/>
                    </a:schemeClr>
                  </a:outerShdw>
                </a:effectLst>
              </a:rPr>
              <a:t>Museum</a:t>
            </a:r>
          </a:p>
        </p:txBody>
      </p:sp>
      <p:sp>
        <p:nvSpPr>
          <p:cNvPr id="26" name="Rektangel 25">
            <a:extLst>
              <a:ext uri="{FF2B5EF4-FFF2-40B4-BE49-F238E27FC236}">
                <a16:creationId xmlns:a16="http://schemas.microsoft.com/office/drawing/2014/main" id="{04703A47-8F44-4F0C-912F-1D278867D5D1}"/>
              </a:ext>
            </a:extLst>
          </p:cNvPr>
          <p:cNvSpPr/>
          <p:nvPr/>
        </p:nvSpPr>
        <p:spPr>
          <a:xfrm>
            <a:off x="6808917" y="3421713"/>
            <a:ext cx="4501969" cy="2554545"/>
          </a:xfrm>
          <a:prstGeom prst="rect">
            <a:avLst/>
          </a:prstGeom>
          <a:solidFill>
            <a:srgbClr val="5C6F51">
              <a:alpha val="69804"/>
            </a:srgbClr>
          </a:solidFill>
        </p:spPr>
        <p:txBody>
          <a:bodyPr wrap="square" lIns="91440" tIns="45720" rIns="91440" bIns="45720">
            <a:spAutoFit/>
          </a:bodyPr>
          <a:lstStyle/>
          <a:p>
            <a:pPr algn="ctr"/>
            <a:r>
              <a:rPr lang="da-DK" sz="8000" b="0" cap="none" spc="0" dirty="0">
                <a:ln w="0">
                  <a:solidFill>
                    <a:schemeClr val="bg1"/>
                  </a:solidFill>
                </a:ln>
                <a:solidFill>
                  <a:schemeClr val="bg1"/>
                </a:solidFill>
                <a:effectLst>
                  <a:outerShdw blurRad="38100" dist="19050" dir="2700000" algn="tl" rotWithShape="0">
                    <a:schemeClr val="dk1">
                      <a:alpha val="40000"/>
                    </a:schemeClr>
                  </a:outerShdw>
                </a:effectLst>
              </a:rPr>
              <a:t>Aktiv del af byen</a:t>
            </a:r>
          </a:p>
        </p:txBody>
      </p:sp>
    </p:spTree>
    <p:extLst>
      <p:ext uri="{BB962C8B-B14F-4D97-AF65-F5344CB8AC3E}">
        <p14:creationId xmlns:p14="http://schemas.microsoft.com/office/powerpoint/2010/main" val="459475792"/>
      </p:ext>
    </p:extLst>
  </p:cSld>
  <p:clrMapOvr>
    <a:masterClrMapping/>
  </p:clrMapOvr>
  <mc:AlternateContent xmlns:mc="http://schemas.openxmlformats.org/markup-compatibility/2006" xmlns:p14="http://schemas.microsoft.com/office/powerpoint/2010/main">
    <mc:Choice Requires="p14">
      <p:transition p14:dur="250" advClick="0" advTm="8000"/>
    </mc:Choice>
    <mc:Fallback xmlns="">
      <p:transition advClick="0" advTm="8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4"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fade">
                                      <p:cBhvr>
                                        <p:cTn id="10" dur="500"/>
                                        <p:tgtEl>
                                          <p:spTgt spid="2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fade">
                                      <p:cBhvr>
                                        <p:cTn id="13" dur="500"/>
                                        <p:tgtEl>
                                          <p:spTgt spid="2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fade">
                                      <p:cBhvr>
                                        <p:cTn id="16"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4" animBg="1"/>
      <p:bldP spid="24" grpId="0" animBg="1"/>
      <p:bldP spid="25" grpId="0" animBg="1"/>
      <p:bldP spid="2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ktangel 4"/>
          <p:cNvSpPr/>
          <p:nvPr/>
        </p:nvSpPr>
        <p:spPr>
          <a:xfrm>
            <a:off x="10669368" y="515669"/>
            <a:ext cx="1524000" cy="65590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da-DK" sz="3600" dirty="0"/>
          </a:p>
        </p:txBody>
      </p:sp>
      <p:pic>
        <p:nvPicPr>
          <p:cNvPr id="6" name="Billed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25622" y="600075"/>
            <a:ext cx="1211491" cy="487094"/>
          </a:xfrm>
          <a:prstGeom prst="rect">
            <a:avLst/>
          </a:prstGeom>
        </p:spPr>
      </p:pic>
      <p:pic>
        <p:nvPicPr>
          <p:cNvPr id="7" name="Billed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68" y="6426000"/>
            <a:ext cx="12193368" cy="432000"/>
          </a:xfrm>
          <a:prstGeom prst="rect">
            <a:avLst/>
          </a:prstGeom>
        </p:spPr>
      </p:pic>
      <p:pic>
        <p:nvPicPr>
          <p:cNvPr id="13" name="Billede 12">
            <a:extLst>
              <a:ext uri="{FF2B5EF4-FFF2-40B4-BE49-F238E27FC236}">
                <a16:creationId xmlns:a16="http://schemas.microsoft.com/office/drawing/2014/main" id="{3064A5EC-1F1A-40CB-99AC-0B68FB23577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468" y="56511"/>
            <a:ext cx="2439827" cy="543564"/>
          </a:xfrm>
          <a:prstGeom prst="rect">
            <a:avLst/>
          </a:prstGeom>
        </p:spPr>
      </p:pic>
      <p:pic>
        <p:nvPicPr>
          <p:cNvPr id="3" name="Billede 2">
            <a:hlinkClick r:id="rId6" action="ppaction://hlinkfile"/>
            <a:extLst>
              <a:ext uri="{FF2B5EF4-FFF2-40B4-BE49-F238E27FC236}">
                <a16:creationId xmlns:a16="http://schemas.microsoft.com/office/drawing/2014/main" id="{B2BEF019-1F99-4547-88CD-B5B41BB24CA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656577" y="0"/>
            <a:ext cx="4878846" cy="6858000"/>
          </a:xfrm>
          <a:prstGeom prst="rect">
            <a:avLst/>
          </a:prstGeom>
        </p:spPr>
      </p:pic>
    </p:spTree>
    <p:extLst>
      <p:ext uri="{BB962C8B-B14F-4D97-AF65-F5344CB8AC3E}">
        <p14:creationId xmlns:p14="http://schemas.microsoft.com/office/powerpoint/2010/main" val="1693321402"/>
      </p:ext>
    </p:extLst>
  </p:cSld>
  <p:clrMapOvr>
    <a:masterClrMapping/>
  </p:clrMapOvr>
  <mc:AlternateContent xmlns:mc="http://schemas.openxmlformats.org/markup-compatibility/2006" xmlns:p14="http://schemas.microsoft.com/office/powerpoint/2010/main">
    <mc:Choice Requires="p14">
      <p:transition p14:dur="250" advClick="0" advTm="8000"/>
    </mc:Choice>
    <mc:Fallback xmlns="">
      <p:transition advClick="0" advTm="800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ktangel 4"/>
          <p:cNvSpPr/>
          <p:nvPr/>
        </p:nvSpPr>
        <p:spPr>
          <a:xfrm>
            <a:off x="10669368" y="515669"/>
            <a:ext cx="1524000" cy="65590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da-DK" sz="3600" dirty="0"/>
          </a:p>
        </p:txBody>
      </p:sp>
      <p:pic>
        <p:nvPicPr>
          <p:cNvPr id="6" name="Billed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825622" y="600075"/>
            <a:ext cx="1211491" cy="487094"/>
          </a:xfrm>
          <a:prstGeom prst="rect">
            <a:avLst/>
          </a:prstGeom>
        </p:spPr>
      </p:pic>
      <p:pic>
        <p:nvPicPr>
          <p:cNvPr id="7" name="Billed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68" y="6426000"/>
            <a:ext cx="12193368" cy="432000"/>
          </a:xfrm>
          <a:prstGeom prst="rect">
            <a:avLst/>
          </a:prstGeom>
        </p:spPr>
      </p:pic>
      <p:pic>
        <p:nvPicPr>
          <p:cNvPr id="13" name="Billede 12">
            <a:extLst>
              <a:ext uri="{FF2B5EF4-FFF2-40B4-BE49-F238E27FC236}">
                <a16:creationId xmlns:a16="http://schemas.microsoft.com/office/drawing/2014/main" id="{3064A5EC-1F1A-40CB-99AC-0B68FB23577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3468" y="56511"/>
            <a:ext cx="2439827" cy="543564"/>
          </a:xfrm>
          <a:prstGeom prst="rect">
            <a:avLst/>
          </a:prstGeom>
        </p:spPr>
      </p:pic>
      <p:pic>
        <p:nvPicPr>
          <p:cNvPr id="3" name="Billede 2">
            <a:hlinkClick r:id="rId8" action="ppaction://hlinkfile"/>
            <a:extLst>
              <a:ext uri="{FF2B5EF4-FFF2-40B4-BE49-F238E27FC236}">
                <a16:creationId xmlns:a16="http://schemas.microsoft.com/office/drawing/2014/main" id="{D1CB95D6-2E24-4D5A-A5A7-6707B1BB017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830514" y="0"/>
            <a:ext cx="4242214" cy="6858000"/>
          </a:xfrm>
          <a:prstGeom prst="rect">
            <a:avLst/>
          </a:prstGeom>
        </p:spPr>
      </p:pic>
      <p:pic>
        <p:nvPicPr>
          <p:cNvPr id="2" name="circle of life pp">
            <a:hlinkClick r:id="" action="ppaction://media"/>
            <a:extLst>
              <a:ext uri="{FF2B5EF4-FFF2-40B4-BE49-F238E27FC236}">
                <a16:creationId xmlns:a16="http://schemas.microsoft.com/office/drawing/2014/main" id="{DDDFB52C-17FE-4E3B-9B92-C6D0DA92450F}"/>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348343" y="5549700"/>
            <a:ext cx="609600" cy="609600"/>
          </a:xfrm>
          <a:prstGeom prst="rect">
            <a:avLst/>
          </a:prstGeom>
        </p:spPr>
      </p:pic>
    </p:spTree>
    <p:extLst>
      <p:ext uri="{BB962C8B-B14F-4D97-AF65-F5344CB8AC3E}">
        <p14:creationId xmlns:p14="http://schemas.microsoft.com/office/powerpoint/2010/main" val="3849160745"/>
      </p:ext>
    </p:extLst>
  </p:cSld>
  <p:clrMapOvr>
    <a:masterClrMapping/>
  </p:clrMapOvr>
  <mc:AlternateContent xmlns:mc="http://schemas.openxmlformats.org/markup-compatibility/2006" xmlns:p14="http://schemas.microsoft.com/office/powerpoint/2010/main">
    <mc:Choice Requires="p14">
      <p:transition p14:dur="250" advClick="0" advTm="8000"/>
    </mc:Choice>
    <mc:Fallback xmlns="">
      <p:transition advClick="0" advTm="8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3000" fill="hold"/>
                                        <p:tgtEl>
                                          <p:spTgt spid="3"/>
                                        </p:tgtEl>
                                        <p:attrNameLst>
                                          <p:attrName>ppt_w</p:attrName>
                                        </p:attrNameLst>
                                      </p:cBhvr>
                                      <p:tavLst>
                                        <p:tav tm="0">
                                          <p:val>
                                            <p:fltVal val="0"/>
                                          </p:val>
                                        </p:tav>
                                        <p:tav tm="100000">
                                          <p:val>
                                            <p:strVal val="#ppt_w"/>
                                          </p:val>
                                        </p:tav>
                                      </p:tavLst>
                                    </p:anim>
                                    <p:anim calcmode="lin" valueType="num">
                                      <p:cBhvr>
                                        <p:cTn id="8" dur="3000" fill="hold"/>
                                        <p:tgtEl>
                                          <p:spTgt spid="3"/>
                                        </p:tgtEl>
                                        <p:attrNameLst>
                                          <p:attrName>ppt_h</p:attrName>
                                        </p:attrNameLst>
                                      </p:cBhvr>
                                      <p:tavLst>
                                        <p:tav tm="0">
                                          <p:val>
                                            <p:fltVal val="0"/>
                                          </p:val>
                                        </p:tav>
                                        <p:tav tm="100000">
                                          <p:val>
                                            <p:strVal val="#ppt_h"/>
                                          </p:val>
                                        </p:tav>
                                      </p:tavLst>
                                    </p:anim>
                                    <p:animEffect transition="in" filter="fade">
                                      <p:cBhvr>
                                        <p:cTn id="9" dur="3000"/>
                                        <p:tgtEl>
                                          <p:spTgt spid="3"/>
                                        </p:tgtEl>
                                      </p:cBhvr>
                                    </p:animEffect>
                                  </p:childTnLst>
                                </p:cTn>
                              </p:par>
                              <p:par>
                                <p:cTn id="10" presetID="1" presetClass="mediacall" presetSubtype="0" fill="hold" nodeType="withEffect">
                                  <p:stCondLst>
                                    <p:cond delay="0"/>
                                  </p:stCondLst>
                                  <p:childTnLst>
                                    <p:cmd type="call" cmd="playFrom(0.0)">
                                      <p:cBhvr>
                                        <p:cTn id="11" dur="1178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2"/>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ktangel 4"/>
          <p:cNvSpPr/>
          <p:nvPr/>
        </p:nvSpPr>
        <p:spPr>
          <a:xfrm>
            <a:off x="10669368" y="515669"/>
            <a:ext cx="1524000" cy="65590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da-DK" sz="3600" dirty="0"/>
          </a:p>
        </p:txBody>
      </p:sp>
      <p:pic>
        <p:nvPicPr>
          <p:cNvPr id="6" name="Billed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25622" y="600075"/>
            <a:ext cx="1211491" cy="487094"/>
          </a:xfrm>
          <a:prstGeom prst="rect">
            <a:avLst/>
          </a:prstGeom>
        </p:spPr>
      </p:pic>
      <p:pic>
        <p:nvPicPr>
          <p:cNvPr id="7" name="Billed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68" y="6426000"/>
            <a:ext cx="12193368" cy="432000"/>
          </a:xfrm>
          <a:prstGeom prst="rect">
            <a:avLst/>
          </a:prstGeom>
        </p:spPr>
      </p:pic>
      <p:pic>
        <p:nvPicPr>
          <p:cNvPr id="13" name="Billede 12">
            <a:extLst>
              <a:ext uri="{FF2B5EF4-FFF2-40B4-BE49-F238E27FC236}">
                <a16:creationId xmlns:a16="http://schemas.microsoft.com/office/drawing/2014/main" id="{3064A5EC-1F1A-40CB-99AC-0B68FB23577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468" y="56511"/>
            <a:ext cx="2439827" cy="543564"/>
          </a:xfrm>
          <a:prstGeom prst="rect">
            <a:avLst/>
          </a:prstGeom>
        </p:spPr>
      </p:pic>
      <p:sp>
        <p:nvSpPr>
          <p:cNvPr id="4" name="Rektangel 3">
            <a:extLst>
              <a:ext uri="{FF2B5EF4-FFF2-40B4-BE49-F238E27FC236}">
                <a16:creationId xmlns:a16="http://schemas.microsoft.com/office/drawing/2014/main" id="{A76703FC-6E0D-4974-A4AF-6C3361985A99}"/>
              </a:ext>
            </a:extLst>
          </p:cNvPr>
          <p:cNvSpPr/>
          <p:nvPr/>
        </p:nvSpPr>
        <p:spPr>
          <a:xfrm>
            <a:off x="3710379" y="3839532"/>
            <a:ext cx="4619341" cy="1323439"/>
          </a:xfrm>
          <a:prstGeom prst="rect">
            <a:avLst/>
          </a:prstGeom>
          <a:noFill/>
        </p:spPr>
        <p:txBody>
          <a:bodyPr wrap="none" lIns="91440" tIns="45720" rIns="91440" bIns="45720">
            <a:spAutoFit/>
          </a:bodyPr>
          <a:lstStyle/>
          <a:p>
            <a:pPr algn="ctr"/>
            <a:r>
              <a:rPr lang="da-DK" sz="80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Spørgsmål</a:t>
            </a:r>
          </a:p>
        </p:txBody>
      </p:sp>
      <p:sp>
        <p:nvSpPr>
          <p:cNvPr id="8" name="Rektangel 7">
            <a:extLst>
              <a:ext uri="{FF2B5EF4-FFF2-40B4-BE49-F238E27FC236}">
                <a16:creationId xmlns:a16="http://schemas.microsoft.com/office/drawing/2014/main" id="{E30E35CB-27E8-41EE-B89E-C48128C392F3}"/>
              </a:ext>
            </a:extLst>
          </p:cNvPr>
          <p:cNvSpPr/>
          <p:nvPr/>
        </p:nvSpPr>
        <p:spPr>
          <a:xfrm>
            <a:off x="5333804" y="1238003"/>
            <a:ext cx="1372492" cy="3170099"/>
          </a:xfrm>
          <a:prstGeom prst="rect">
            <a:avLst/>
          </a:prstGeom>
          <a:noFill/>
        </p:spPr>
        <p:txBody>
          <a:bodyPr wrap="none" lIns="91440" tIns="45720" rIns="91440" bIns="45720">
            <a:spAutoFit/>
          </a:bodyPr>
          <a:lstStyle/>
          <a:p>
            <a:pPr algn="ctr"/>
            <a:r>
              <a:rPr lang="da-DK" sz="200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a:t>
            </a:r>
          </a:p>
        </p:txBody>
      </p:sp>
    </p:spTree>
    <p:extLst>
      <p:ext uri="{BB962C8B-B14F-4D97-AF65-F5344CB8AC3E}">
        <p14:creationId xmlns:p14="http://schemas.microsoft.com/office/powerpoint/2010/main" val="3301246664"/>
      </p:ext>
    </p:extLst>
  </p:cSld>
  <p:clrMapOvr>
    <a:masterClrMapping/>
  </p:clrMapOvr>
  <mc:AlternateContent xmlns:mc="http://schemas.openxmlformats.org/markup-compatibility/2006" xmlns:p14="http://schemas.microsoft.com/office/powerpoint/2010/main">
    <mc:Choice Requires="p14">
      <p:transition p14:dur="250" advClick="0" advTm="8000"/>
    </mc:Choice>
    <mc:Fallback xmlns="">
      <p:transition advClick="0" advTm="8000"/>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ktangel 4"/>
          <p:cNvSpPr/>
          <p:nvPr/>
        </p:nvSpPr>
        <p:spPr>
          <a:xfrm>
            <a:off x="10669368" y="515669"/>
            <a:ext cx="1524000" cy="65590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da-DK" sz="3600" dirty="0"/>
          </a:p>
        </p:txBody>
      </p:sp>
      <p:pic>
        <p:nvPicPr>
          <p:cNvPr id="6" name="Billed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25622" y="600075"/>
            <a:ext cx="1211491" cy="487094"/>
          </a:xfrm>
          <a:prstGeom prst="rect">
            <a:avLst/>
          </a:prstGeom>
        </p:spPr>
      </p:pic>
      <p:pic>
        <p:nvPicPr>
          <p:cNvPr id="7" name="Billed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68" y="6426000"/>
            <a:ext cx="12193368" cy="432000"/>
          </a:xfrm>
          <a:prstGeom prst="rect">
            <a:avLst/>
          </a:prstGeom>
        </p:spPr>
      </p:pic>
      <p:pic>
        <p:nvPicPr>
          <p:cNvPr id="13" name="Billede 12">
            <a:extLst>
              <a:ext uri="{FF2B5EF4-FFF2-40B4-BE49-F238E27FC236}">
                <a16:creationId xmlns:a16="http://schemas.microsoft.com/office/drawing/2014/main" id="{3064A5EC-1F1A-40CB-99AC-0B68FB23577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468" y="56511"/>
            <a:ext cx="2439827" cy="543564"/>
          </a:xfrm>
          <a:prstGeom prst="rect">
            <a:avLst/>
          </a:prstGeom>
        </p:spPr>
      </p:pic>
      <p:sp>
        <p:nvSpPr>
          <p:cNvPr id="2" name="Tekstfelt 1">
            <a:extLst>
              <a:ext uri="{FF2B5EF4-FFF2-40B4-BE49-F238E27FC236}">
                <a16:creationId xmlns:a16="http://schemas.microsoft.com/office/drawing/2014/main" id="{410C2118-0D2C-4DF4-BC88-85C4D47A263C}"/>
              </a:ext>
            </a:extLst>
          </p:cNvPr>
          <p:cNvSpPr txBox="1"/>
          <p:nvPr/>
        </p:nvSpPr>
        <p:spPr>
          <a:xfrm>
            <a:off x="3358000" y="843622"/>
            <a:ext cx="4926330" cy="923330"/>
          </a:xfrm>
          <a:prstGeom prst="rect">
            <a:avLst/>
          </a:prstGeom>
          <a:noFill/>
        </p:spPr>
        <p:txBody>
          <a:bodyPr wrap="square" rtlCol="0">
            <a:spAutoFit/>
          </a:bodyPr>
          <a:lstStyle/>
          <a:p>
            <a:r>
              <a:rPr lang="da-DK" sz="5400" dirty="0"/>
              <a:t>Opsummering</a:t>
            </a:r>
          </a:p>
        </p:txBody>
      </p:sp>
      <p:pic>
        <p:nvPicPr>
          <p:cNvPr id="9" name="Billede 8">
            <a:extLst>
              <a:ext uri="{FF2B5EF4-FFF2-40B4-BE49-F238E27FC236}">
                <a16:creationId xmlns:a16="http://schemas.microsoft.com/office/drawing/2014/main" id="{079298B6-38E7-4383-964C-E53F4BAE5E5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112486497"/>
      </p:ext>
    </p:extLst>
  </p:cSld>
  <p:clrMapOvr>
    <a:masterClrMapping/>
  </p:clrMapOvr>
  <mc:AlternateContent xmlns:mc="http://schemas.openxmlformats.org/markup-compatibility/2006" xmlns:p14="http://schemas.microsoft.com/office/powerpoint/2010/main">
    <mc:Choice Requires="p14">
      <p:transition p14:dur="250" advClick="0" advTm="8000"/>
    </mc:Choice>
    <mc:Fallback xmlns="">
      <p:transition advClick="0" advTm="8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ktangel 4"/>
          <p:cNvSpPr/>
          <p:nvPr/>
        </p:nvSpPr>
        <p:spPr>
          <a:xfrm>
            <a:off x="10669368" y="515669"/>
            <a:ext cx="1524000" cy="65590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da-DK" sz="3600" dirty="0"/>
          </a:p>
        </p:txBody>
      </p:sp>
      <p:pic>
        <p:nvPicPr>
          <p:cNvPr id="6" name="Billed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25622" y="600075"/>
            <a:ext cx="1211491" cy="487094"/>
          </a:xfrm>
          <a:prstGeom prst="rect">
            <a:avLst/>
          </a:prstGeom>
        </p:spPr>
      </p:pic>
      <p:pic>
        <p:nvPicPr>
          <p:cNvPr id="7" name="Billed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68" y="6426000"/>
            <a:ext cx="12193368" cy="432000"/>
          </a:xfrm>
          <a:prstGeom prst="rect">
            <a:avLst/>
          </a:prstGeom>
        </p:spPr>
      </p:pic>
      <p:pic>
        <p:nvPicPr>
          <p:cNvPr id="13" name="Billede 12">
            <a:extLst>
              <a:ext uri="{FF2B5EF4-FFF2-40B4-BE49-F238E27FC236}">
                <a16:creationId xmlns:a16="http://schemas.microsoft.com/office/drawing/2014/main" id="{3064A5EC-1F1A-40CB-99AC-0B68FB23577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468" y="56511"/>
            <a:ext cx="2439827" cy="543564"/>
          </a:xfrm>
          <a:prstGeom prst="rect">
            <a:avLst/>
          </a:prstGeom>
        </p:spPr>
      </p:pic>
      <p:sp>
        <p:nvSpPr>
          <p:cNvPr id="2" name="Tekstfelt 1">
            <a:extLst>
              <a:ext uri="{FF2B5EF4-FFF2-40B4-BE49-F238E27FC236}">
                <a16:creationId xmlns:a16="http://schemas.microsoft.com/office/drawing/2014/main" id="{5B241233-E6F8-4089-AB40-EC4B76ABE598}"/>
              </a:ext>
            </a:extLst>
          </p:cNvPr>
          <p:cNvSpPr txBox="1"/>
          <p:nvPr/>
        </p:nvSpPr>
        <p:spPr>
          <a:xfrm>
            <a:off x="890337" y="1204661"/>
            <a:ext cx="10587789" cy="4078681"/>
          </a:xfrm>
          <a:prstGeom prst="rect">
            <a:avLst/>
          </a:prstGeom>
          <a:noFill/>
        </p:spPr>
        <p:txBody>
          <a:bodyPr wrap="square" rtlCol="0">
            <a:spAutoFit/>
          </a:bodyPr>
          <a:lstStyle/>
          <a:p>
            <a:r>
              <a:rPr lang="da-DK" sz="4400" dirty="0"/>
              <a:t>Gloser</a:t>
            </a:r>
          </a:p>
          <a:p>
            <a:endParaRPr lang="da-DK" sz="3200" dirty="0"/>
          </a:p>
          <a:p>
            <a:pPr marL="457200" indent="-457200">
              <a:lnSpc>
                <a:spcPct val="200000"/>
              </a:lnSpc>
              <a:buFont typeface="Arial" panose="020B0604020202020204" pitchFamily="34" charset="0"/>
              <a:buChar char="•"/>
            </a:pPr>
            <a:r>
              <a:rPr lang="da-DK" sz="3200" dirty="0" err="1"/>
              <a:t>Mobility</a:t>
            </a:r>
            <a:r>
              <a:rPr lang="da-DK" sz="3200" dirty="0"/>
              <a:t>: én person, én rejse, én destination.</a:t>
            </a:r>
          </a:p>
          <a:p>
            <a:pPr marL="457200" indent="-457200">
              <a:lnSpc>
                <a:spcPct val="200000"/>
              </a:lnSpc>
              <a:buFont typeface="Arial" panose="020B0604020202020204" pitchFamily="34" charset="0"/>
              <a:buChar char="•"/>
            </a:pPr>
            <a:r>
              <a:rPr lang="da-DK" sz="3200" dirty="0"/>
              <a:t>Projekt: 2023 – 2027/28.</a:t>
            </a:r>
          </a:p>
          <a:p>
            <a:pPr marL="457200" indent="-457200">
              <a:lnSpc>
                <a:spcPct val="200000"/>
              </a:lnSpc>
              <a:buFont typeface="Arial" panose="020B0604020202020204" pitchFamily="34" charset="0"/>
              <a:buChar char="•"/>
            </a:pPr>
            <a:r>
              <a:rPr lang="da-DK" sz="3200" dirty="0" err="1"/>
              <a:t>Projektår</a:t>
            </a:r>
            <a:r>
              <a:rPr lang="da-DK" sz="3200" dirty="0"/>
              <a:t>: 15/24 måneder, overlapper i projektet.</a:t>
            </a:r>
          </a:p>
        </p:txBody>
      </p:sp>
    </p:spTree>
    <p:extLst>
      <p:ext uri="{BB962C8B-B14F-4D97-AF65-F5344CB8AC3E}">
        <p14:creationId xmlns:p14="http://schemas.microsoft.com/office/powerpoint/2010/main" val="821900136"/>
      </p:ext>
    </p:extLst>
  </p:cSld>
  <p:clrMapOvr>
    <a:masterClrMapping/>
  </p:clrMapOvr>
  <mc:AlternateContent xmlns:mc="http://schemas.openxmlformats.org/markup-compatibility/2006" xmlns:p14="http://schemas.microsoft.com/office/powerpoint/2010/main">
    <mc:Choice Requires="p14">
      <p:transition p14:dur="250" advClick="0" advTm="8000"/>
    </mc:Choice>
    <mc:Fallback xmlns="">
      <p:transition advClick="0" advTm="8000"/>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ktangel 4"/>
          <p:cNvSpPr/>
          <p:nvPr/>
        </p:nvSpPr>
        <p:spPr>
          <a:xfrm>
            <a:off x="10669368" y="515669"/>
            <a:ext cx="1524000" cy="65590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da-DK" sz="3600" dirty="0"/>
          </a:p>
        </p:txBody>
      </p:sp>
      <p:pic>
        <p:nvPicPr>
          <p:cNvPr id="6" name="Billed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25622" y="600075"/>
            <a:ext cx="1211491" cy="487094"/>
          </a:xfrm>
          <a:prstGeom prst="rect">
            <a:avLst/>
          </a:prstGeom>
        </p:spPr>
      </p:pic>
      <p:pic>
        <p:nvPicPr>
          <p:cNvPr id="7" name="Billed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68" y="6426000"/>
            <a:ext cx="12193368" cy="432000"/>
          </a:xfrm>
          <a:prstGeom prst="rect">
            <a:avLst/>
          </a:prstGeom>
        </p:spPr>
      </p:pic>
      <p:pic>
        <p:nvPicPr>
          <p:cNvPr id="13" name="Billede 12">
            <a:extLst>
              <a:ext uri="{FF2B5EF4-FFF2-40B4-BE49-F238E27FC236}">
                <a16:creationId xmlns:a16="http://schemas.microsoft.com/office/drawing/2014/main" id="{3064A5EC-1F1A-40CB-99AC-0B68FB23577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468" y="56511"/>
            <a:ext cx="2439827" cy="543564"/>
          </a:xfrm>
          <a:prstGeom prst="rect">
            <a:avLst/>
          </a:prstGeom>
        </p:spPr>
      </p:pic>
      <p:sp>
        <p:nvSpPr>
          <p:cNvPr id="3" name="Tekstfelt 2">
            <a:extLst>
              <a:ext uri="{FF2B5EF4-FFF2-40B4-BE49-F238E27FC236}">
                <a16:creationId xmlns:a16="http://schemas.microsoft.com/office/drawing/2014/main" id="{476F60F5-8C4E-41FF-962A-4BA5407A85B5}"/>
              </a:ext>
            </a:extLst>
          </p:cNvPr>
          <p:cNvSpPr txBox="1"/>
          <p:nvPr/>
        </p:nvSpPr>
        <p:spPr>
          <a:xfrm>
            <a:off x="762000" y="487114"/>
            <a:ext cx="10998200" cy="5770811"/>
          </a:xfrm>
          <a:prstGeom prst="rect">
            <a:avLst/>
          </a:prstGeom>
          <a:noFill/>
        </p:spPr>
        <p:txBody>
          <a:bodyPr wrap="square" rtlCol="0">
            <a:spAutoFit/>
          </a:bodyPr>
          <a:lstStyle/>
          <a:p>
            <a:r>
              <a:rPr lang="da-DK" b="1" dirty="0"/>
              <a:t>Før rejsen:</a:t>
            </a:r>
          </a:p>
          <a:p>
            <a:pPr>
              <a:lnSpc>
                <a:spcPct val="150000"/>
              </a:lnSpc>
            </a:pPr>
            <a:r>
              <a:rPr lang="da-DK" dirty="0"/>
              <a:t>1. Find et rejsemål.</a:t>
            </a:r>
          </a:p>
          <a:p>
            <a:pPr>
              <a:lnSpc>
                <a:spcPct val="150000"/>
              </a:lnSpc>
            </a:pPr>
            <a:r>
              <a:rPr lang="da-DK" dirty="0"/>
              <a:t>2. Beslut hvilken type </a:t>
            </a:r>
            <a:r>
              <a:rPr lang="da-DK" dirty="0" err="1"/>
              <a:t>mobility</a:t>
            </a:r>
            <a:r>
              <a:rPr lang="da-DK" dirty="0"/>
              <a:t>.</a:t>
            </a:r>
          </a:p>
          <a:p>
            <a:pPr>
              <a:lnSpc>
                <a:spcPct val="150000"/>
              </a:lnSpc>
            </a:pPr>
            <a:r>
              <a:rPr lang="da-DK" dirty="0"/>
              <a:t>3. Etabler kontakt til modtagerinstitutionen.</a:t>
            </a:r>
          </a:p>
          <a:p>
            <a:pPr>
              <a:lnSpc>
                <a:spcPct val="150000"/>
              </a:lnSpc>
            </a:pPr>
            <a:r>
              <a:rPr lang="da-DK" dirty="0"/>
              <a:t>4. Aftal indhold af </a:t>
            </a:r>
            <a:r>
              <a:rPr lang="da-DK" dirty="0" err="1"/>
              <a:t>mobility</a:t>
            </a:r>
            <a:r>
              <a:rPr lang="da-DK" dirty="0"/>
              <a:t> - Husk at det skal passe ind i vores projektmål.</a:t>
            </a:r>
          </a:p>
          <a:p>
            <a:pPr>
              <a:lnSpc>
                <a:spcPct val="150000"/>
              </a:lnSpc>
            </a:pPr>
            <a:r>
              <a:rPr lang="da-DK" dirty="0"/>
              <a:t>5. Aftal datoer for </a:t>
            </a:r>
            <a:r>
              <a:rPr lang="da-DK" dirty="0" err="1"/>
              <a:t>mobility</a:t>
            </a:r>
            <a:r>
              <a:rPr lang="da-DK" dirty="0"/>
              <a:t>.</a:t>
            </a:r>
          </a:p>
          <a:p>
            <a:pPr>
              <a:lnSpc>
                <a:spcPct val="150000"/>
              </a:lnSpc>
            </a:pPr>
            <a:r>
              <a:rPr lang="da-DK" dirty="0"/>
              <a:t>6. Anmod om </a:t>
            </a:r>
            <a:r>
              <a:rPr lang="da-DK" dirty="0" err="1"/>
              <a:t>Mobility</a:t>
            </a:r>
            <a:r>
              <a:rPr lang="da-DK" dirty="0"/>
              <a:t> ID via formular på hjemmesiden.</a:t>
            </a:r>
          </a:p>
          <a:p>
            <a:pPr>
              <a:lnSpc>
                <a:spcPct val="150000"/>
              </a:lnSpc>
            </a:pPr>
            <a:r>
              <a:rPr lang="da-DK" dirty="0"/>
              <a:t>7. Udfyld og underskriv Modelkontrakt, husk at påføre </a:t>
            </a:r>
            <a:r>
              <a:rPr lang="da-DK" dirty="0" err="1"/>
              <a:t>Mobility</a:t>
            </a:r>
            <a:r>
              <a:rPr lang="da-DK" dirty="0"/>
              <a:t> ID når du får det.</a:t>
            </a:r>
          </a:p>
          <a:p>
            <a:pPr>
              <a:lnSpc>
                <a:spcPct val="150000"/>
              </a:lnSpc>
            </a:pPr>
            <a:r>
              <a:rPr lang="da-DK" dirty="0"/>
              <a:t>8. Udfyld og underskriv Learning Agreement, husk at modtagerorganisationen også skal underskrive før rejsen. Husk at påføre </a:t>
            </a:r>
            <a:r>
              <a:rPr lang="da-DK" dirty="0" err="1"/>
              <a:t>Mobility</a:t>
            </a:r>
            <a:r>
              <a:rPr lang="da-DK" dirty="0"/>
              <a:t> ID.</a:t>
            </a:r>
          </a:p>
          <a:p>
            <a:pPr>
              <a:lnSpc>
                <a:spcPct val="150000"/>
              </a:lnSpc>
            </a:pPr>
            <a:r>
              <a:rPr lang="da-DK" dirty="0"/>
              <a:t>9. Send Modelkontrakt og Learning Agreement via formularen på hjemmesiden.</a:t>
            </a:r>
          </a:p>
          <a:p>
            <a:pPr>
              <a:lnSpc>
                <a:spcPct val="150000"/>
              </a:lnSpc>
            </a:pPr>
            <a:r>
              <a:rPr lang="da-DK" dirty="0"/>
              <a:t>10. Udskriv Learning Agreement </a:t>
            </a:r>
            <a:r>
              <a:rPr lang="da-DK" dirty="0" err="1"/>
              <a:t>Complement</a:t>
            </a:r>
            <a:r>
              <a:rPr lang="da-DK" dirty="0"/>
              <a:t>, medtages på rejsen.</a:t>
            </a:r>
          </a:p>
          <a:p>
            <a:endParaRPr lang="da-DK" dirty="0"/>
          </a:p>
          <a:p>
            <a:r>
              <a:rPr lang="da-DK" i="1" dirty="0"/>
              <a:t>NB! Alle Learning Agreements skal godkendes før afrejse. Vi kontakter jer, hvis der er mangler der gør, at mobiliteten ikke kan godkendes, med henblik på at det kan blive rettet før afrejse.</a:t>
            </a:r>
          </a:p>
        </p:txBody>
      </p:sp>
    </p:spTree>
    <p:extLst>
      <p:ext uri="{BB962C8B-B14F-4D97-AF65-F5344CB8AC3E}">
        <p14:creationId xmlns:p14="http://schemas.microsoft.com/office/powerpoint/2010/main" val="3794093255"/>
      </p:ext>
    </p:extLst>
  </p:cSld>
  <p:clrMapOvr>
    <a:masterClrMapping/>
  </p:clrMapOvr>
  <mc:AlternateContent xmlns:mc="http://schemas.openxmlformats.org/markup-compatibility/2006" xmlns:p14="http://schemas.microsoft.com/office/powerpoint/2010/main">
    <mc:Choice Requires="p14">
      <p:transition p14:dur="250" advClick="0" advTm="8000"/>
    </mc:Choice>
    <mc:Fallback xmlns="">
      <p:transition advClick="0" advTm="8000"/>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ktangel 4"/>
          <p:cNvSpPr/>
          <p:nvPr/>
        </p:nvSpPr>
        <p:spPr>
          <a:xfrm>
            <a:off x="10669368" y="515669"/>
            <a:ext cx="1524000" cy="65590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da-DK" sz="3600" dirty="0"/>
          </a:p>
        </p:txBody>
      </p:sp>
      <p:pic>
        <p:nvPicPr>
          <p:cNvPr id="6" name="Billed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25622" y="600075"/>
            <a:ext cx="1211491" cy="487094"/>
          </a:xfrm>
          <a:prstGeom prst="rect">
            <a:avLst/>
          </a:prstGeom>
        </p:spPr>
      </p:pic>
      <p:pic>
        <p:nvPicPr>
          <p:cNvPr id="7" name="Billed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68" y="6426000"/>
            <a:ext cx="12193368" cy="432000"/>
          </a:xfrm>
          <a:prstGeom prst="rect">
            <a:avLst/>
          </a:prstGeom>
        </p:spPr>
      </p:pic>
      <p:pic>
        <p:nvPicPr>
          <p:cNvPr id="13" name="Billede 12">
            <a:extLst>
              <a:ext uri="{FF2B5EF4-FFF2-40B4-BE49-F238E27FC236}">
                <a16:creationId xmlns:a16="http://schemas.microsoft.com/office/drawing/2014/main" id="{3064A5EC-1F1A-40CB-99AC-0B68FB23577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468" y="56511"/>
            <a:ext cx="2439827" cy="543564"/>
          </a:xfrm>
          <a:prstGeom prst="rect">
            <a:avLst/>
          </a:prstGeom>
        </p:spPr>
      </p:pic>
      <p:sp>
        <p:nvSpPr>
          <p:cNvPr id="2" name="Tekstfelt 1">
            <a:extLst>
              <a:ext uri="{FF2B5EF4-FFF2-40B4-BE49-F238E27FC236}">
                <a16:creationId xmlns:a16="http://schemas.microsoft.com/office/drawing/2014/main" id="{5A2D4176-AF3B-46B5-8ECD-EEB4001DA5B3}"/>
              </a:ext>
            </a:extLst>
          </p:cNvPr>
          <p:cNvSpPr txBox="1"/>
          <p:nvPr/>
        </p:nvSpPr>
        <p:spPr>
          <a:xfrm>
            <a:off x="406400" y="736600"/>
            <a:ext cx="11630713" cy="4939814"/>
          </a:xfrm>
          <a:prstGeom prst="rect">
            <a:avLst/>
          </a:prstGeom>
          <a:noFill/>
        </p:spPr>
        <p:txBody>
          <a:bodyPr wrap="square" rtlCol="0">
            <a:spAutoFit/>
          </a:bodyPr>
          <a:lstStyle/>
          <a:p>
            <a:pPr>
              <a:lnSpc>
                <a:spcPct val="150000"/>
              </a:lnSpc>
            </a:pPr>
            <a:br>
              <a:rPr lang="da-DK" dirty="0"/>
            </a:br>
            <a:r>
              <a:rPr lang="da-DK" b="1" dirty="0"/>
              <a:t>Under rejsen:</a:t>
            </a:r>
            <a:br>
              <a:rPr lang="da-DK" dirty="0"/>
            </a:br>
            <a:r>
              <a:rPr lang="da-DK" dirty="0"/>
              <a:t>• Deltag aktivt, skriv gerne logbog hver dag, da dette kan være en hjælp til at udfylde dokumentation ved hjemkomst.</a:t>
            </a:r>
            <a:br>
              <a:rPr lang="da-DK" dirty="0"/>
            </a:br>
            <a:r>
              <a:rPr lang="da-DK" dirty="0"/>
              <a:t>• Få underskrift på Learning Agreement </a:t>
            </a:r>
            <a:r>
              <a:rPr lang="da-DK" dirty="0" err="1"/>
              <a:t>Complement</a:t>
            </a:r>
            <a:r>
              <a:rPr lang="da-DK" dirty="0"/>
              <a:t> på rejsens sidste dag.</a:t>
            </a:r>
          </a:p>
          <a:p>
            <a:pPr>
              <a:lnSpc>
                <a:spcPct val="150000"/>
              </a:lnSpc>
            </a:pPr>
            <a:br>
              <a:rPr lang="da-DK" dirty="0"/>
            </a:br>
            <a:r>
              <a:rPr lang="da-DK" b="1" dirty="0"/>
              <a:t>Efter rejsen:</a:t>
            </a:r>
            <a:br>
              <a:rPr lang="da-DK" dirty="0"/>
            </a:br>
            <a:r>
              <a:rPr lang="da-DK" dirty="0"/>
              <a:t>1. Indsend Learning Agreement </a:t>
            </a:r>
            <a:r>
              <a:rPr lang="da-DK" dirty="0" err="1"/>
              <a:t>Complement</a:t>
            </a:r>
            <a:r>
              <a:rPr lang="da-DK" dirty="0"/>
              <a:t> via formularen på hjemmesiden.</a:t>
            </a:r>
            <a:br>
              <a:rPr lang="da-DK" dirty="0"/>
            </a:br>
            <a:r>
              <a:rPr lang="da-DK" dirty="0"/>
              <a:t>2. Den rejsende skal udfylde Participant </a:t>
            </a:r>
            <a:r>
              <a:rPr lang="da-DK" dirty="0" err="1"/>
              <a:t>Survey</a:t>
            </a:r>
            <a:r>
              <a:rPr lang="da-DK" dirty="0"/>
              <a:t> og Intern Evalueringsrapport – Brug Learning Agreement aktivt ved udfyldelse af begge.</a:t>
            </a:r>
            <a:br>
              <a:rPr lang="da-DK" dirty="0"/>
            </a:br>
            <a:r>
              <a:rPr lang="da-DK" dirty="0"/>
              <a:t>3. Download gerne en kopi af Participant </a:t>
            </a:r>
            <a:r>
              <a:rPr lang="da-DK" dirty="0" err="1"/>
              <a:t>Survey</a:t>
            </a:r>
            <a:r>
              <a:rPr lang="da-DK" dirty="0"/>
              <a:t>, og send den ind via formularen på hjemmesiden.</a:t>
            </a:r>
            <a:br>
              <a:rPr lang="da-DK" dirty="0"/>
            </a:br>
            <a:r>
              <a:rPr lang="da-DK" dirty="0"/>
              <a:t>4. Penge udbetales, når al dokumentation er modtaget og godkendt.</a:t>
            </a:r>
          </a:p>
          <a:p>
            <a:endParaRPr lang="da-DK" dirty="0"/>
          </a:p>
        </p:txBody>
      </p:sp>
    </p:spTree>
    <p:extLst>
      <p:ext uri="{BB962C8B-B14F-4D97-AF65-F5344CB8AC3E}">
        <p14:creationId xmlns:p14="http://schemas.microsoft.com/office/powerpoint/2010/main" val="2853825462"/>
      </p:ext>
    </p:extLst>
  </p:cSld>
  <p:clrMapOvr>
    <a:masterClrMapping/>
  </p:clrMapOvr>
  <mc:AlternateContent xmlns:mc="http://schemas.openxmlformats.org/markup-compatibility/2006" xmlns:p14="http://schemas.microsoft.com/office/powerpoint/2010/main">
    <mc:Choice Requires="p14">
      <p:transition p14:dur="250" advClick="0" advTm="8000"/>
    </mc:Choice>
    <mc:Fallback xmlns="">
      <p:transition advClick="0" advTm="8000"/>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ktangel 4"/>
          <p:cNvSpPr/>
          <p:nvPr/>
        </p:nvSpPr>
        <p:spPr>
          <a:xfrm>
            <a:off x="10669368" y="515669"/>
            <a:ext cx="1524000" cy="65590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da-DK" sz="3600" dirty="0"/>
          </a:p>
        </p:txBody>
      </p:sp>
      <p:pic>
        <p:nvPicPr>
          <p:cNvPr id="6" name="Billed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25622" y="600075"/>
            <a:ext cx="1211491" cy="487094"/>
          </a:xfrm>
          <a:prstGeom prst="rect">
            <a:avLst/>
          </a:prstGeom>
        </p:spPr>
      </p:pic>
      <p:pic>
        <p:nvPicPr>
          <p:cNvPr id="7" name="Billed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68" y="6426000"/>
            <a:ext cx="12193368" cy="432000"/>
          </a:xfrm>
          <a:prstGeom prst="rect">
            <a:avLst/>
          </a:prstGeom>
        </p:spPr>
      </p:pic>
      <p:pic>
        <p:nvPicPr>
          <p:cNvPr id="13" name="Billede 12">
            <a:extLst>
              <a:ext uri="{FF2B5EF4-FFF2-40B4-BE49-F238E27FC236}">
                <a16:creationId xmlns:a16="http://schemas.microsoft.com/office/drawing/2014/main" id="{3064A5EC-1F1A-40CB-99AC-0B68FB23577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468" y="56511"/>
            <a:ext cx="2439827" cy="543564"/>
          </a:xfrm>
          <a:prstGeom prst="rect">
            <a:avLst/>
          </a:prstGeom>
        </p:spPr>
      </p:pic>
      <p:sp>
        <p:nvSpPr>
          <p:cNvPr id="3" name="Tekstfelt 2">
            <a:extLst>
              <a:ext uri="{FF2B5EF4-FFF2-40B4-BE49-F238E27FC236}">
                <a16:creationId xmlns:a16="http://schemas.microsoft.com/office/drawing/2014/main" id="{DC9EF176-AD30-4669-94DC-CEB8E227AFDB}"/>
              </a:ext>
            </a:extLst>
          </p:cNvPr>
          <p:cNvSpPr txBox="1"/>
          <p:nvPr/>
        </p:nvSpPr>
        <p:spPr>
          <a:xfrm>
            <a:off x="939800" y="901700"/>
            <a:ext cx="10375900" cy="1569660"/>
          </a:xfrm>
          <a:prstGeom prst="rect">
            <a:avLst/>
          </a:prstGeom>
          <a:noFill/>
        </p:spPr>
        <p:txBody>
          <a:bodyPr wrap="square" rtlCol="0">
            <a:spAutoFit/>
          </a:bodyPr>
          <a:lstStyle/>
          <a:p>
            <a:r>
              <a:rPr lang="da-DK" sz="3200" dirty="0"/>
              <a:t>ALT findes på hjemmesiden:</a:t>
            </a:r>
          </a:p>
          <a:p>
            <a:endParaRPr lang="da-DK" sz="3200" dirty="0"/>
          </a:p>
          <a:p>
            <a:r>
              <a:rPr lang="da-DK" sz="3200" dirty="0"/>
              <a:t>Kolding.dk/kultur</a:t>
            </a:r>
          </a:p>
        </p:txBody>
      </p:sp>
      <p:pic>
        <p:nvPicPr>
          <p:cNvPr id="8" name="Billede 7">
            <a:hlinkClick r:id="rId6"/>
            <a:extLst>
              <a:ext uri="{FF2B5EF4-FFF2-40B4-BE49-F238E27FC236}">
                <a16:creationId xmlns:a16="http://schemas.microsoft.com/office/drawing/2014/main" id="{ECEAB1FF-BD30-4703-ACD1-A2276352716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391777" y="2705100"/>
            <a:ext cx="3431924" cy="3429000"/>
          </a:xfrm>
          <a:prstGeom prst="rect">
            <a:avLst/>
          </a:prstGeom>
        </p:spPr>
      </p:pic>
      <p:sp>
        <p:nvSpPr>
          <p:cNvPr id="9" name="Tekstfelt 8">
            <a:extLst>
              <a:ext uri="{FF2B5EF4-FFF2-40B4-BE49-F238E27FC236}">
                <a16:creationId xmlns:a16="http://schemas.microsoft.com/office/drawing/2014/main" id="{ECA66950-8AC1-4194-BB8C-B67EF9F550B1}"/>
              </a:ext>
            </a:extLst>
          </p:cNvPr>
          <p:cNvSpPr txBox="1"/>
          <p:nvPr/>
        </p:nvSpPr>
        <p:spPr>
          <a:xfrm>
            <a:off x="914400" y="2705100"/>
            <a:ext cx="6946900" cy="3139321"/>
          </a:xfrm>
          <a:prstGeom prst="rect">
            <a:avLst/>
          </a:prstGeom>
          <a:noFill/>
        </p:spPr>
        <p:txBody>
          <a:bodyPr wrap="square" rtlCol="0">
            <a:spAutoFit/>
          </a:bodyPr>
          <a:lstStyle/>
          <a:p>
            <a:r>
              <a:rPr lang="da-DK" dirty="0"/>
              <a:t>Kontakt:</a:t>
            </a:r>
          </a:p>
          <a:p>
            <a:endParaRPr lang="da-DK" dirty="0"/>
          </a:p>
          <a:p>
            <a:r>
              <a:rPr lang="da-DK" b="1" dirty="0"/>
              <a:t>Maria</a:t>
            </a:r>
            <a:r>
              <a:rPr lang="da-DK" dirty="0"/>
              <a:t> (det praktiske)</a:t>
            </a:r>
          </a:p>
          <a:p>
            <a:r>
              <a:rPr lang="da-DK" dirty="0">
                <a:hlinkClick r:id="rId8"/>
              </a:rPr>
              <a:t>marwe@kolding.dk</a:t>
            </a:r>
            <a:endParaRPr lang="da-DK" dirty="0"/>
          </a:p>
          <a:p>
            <a:r>
              <a:rPr lang="da-DK" dirty="0"/>
              <a:t>7979 7521</a:t>
            </a:r>
          </a:p>
          <a:p>
            <a:r>
              <a:rPr lang="da-DK" dirty="0" err="1"/>
              <a:t>Tirs</a:t>
            </a:r>
            <a:r>
              <a:rPr lang="da-DK" dirty="0"/>
              <a:t>-ons-</a:t>
            </a:r>
            <a:r>
              <a:rPr lang="da-DK" dirty="0" err="1"/>
              <a:t>tors</a:t>
            </a:r>
            <a:r>
              <a:rPr lang="da-DK" dirty="0"/>
              <a:t> 8-11</a:t>
            </a:r>
          </a:p>
          <a:p>
            <a:endParaRPr lang="da-DK" dirty="0"/>
          </a:p>
          <a:p>
            <a:r>
              <a:rPr lang="da-DK" b="1" dirty="0"/>
              <a:t>Rikke</a:t>
            </a:r>
            <a:r>
              <a:rPr lang="da-DK" dirty="0"/>
              <a:t> (når man skal sno sig)</a:t>
            </a:r>
          </a:p>
          <a:p>
            <a:r>
              <a:rPr lang="da-DK" dirty="0">
                <a:hlinkClick r:id="rId9"/>
              </a:rPr>
              <a:t>rire@kolding.dk</a:t>
            </a:r>
            <a:endParaRPr lang="da-DK" dirty="0"/>
          </a:p>
          <a:p>
            <a:r>
              <a:rPr lang="da-DK" dirty="0"/>
              <a:t>7979 1003</a:t>
            </a:r>
          </a:p>
          <a:p>
            <a:endParaRPr lang="da-DK" dirty="0"/>
          </a:p>
        </p:txBody>
      </p:sp>
    </p:spTree>
    <p:extLst>
      <p:ext uri="{BB962C8B-B14F-4D97-AF65-F5344CB8AC3E}">
        <p14:creationId xmlns:p14="http://schemas.microsoft.com/office/powerpoint/2010/main" val="3959205667"/>
      </p:ext>
    </p:extLst>
  </p:cSld>
  <p:clrMapOvr>
    <a:masterClrMapping/>
  </p:clrMapOvr>
  <mc:AlternateContent xmlns:mc="http://schemas.openxmlformats.org/markup-compatibility/2006" xmlns:p14="http://schemas.microsoft.com/office/powerpoint/2010/main">
    <mc:Choice Requires="p14">
      <p:transition p14:dur="250" advClick="0" advTm="8000"/>
    </mc:Choice>
    <mc:Fallback xmlns="">
      <p:transition advClick="0" advTm="8000"/>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ktangel 4"/>
          <p:cNvSpPr/>
          <p:nvPr/>
        </p:nvSpPr>
        <p:spPr>
          <a:xfrm>
            <a:off x="10669368" y="515669"/>
            <a:ext cx="1524000" cy="65590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da-DK" sz="3600" dirty="0"/>
          </a:p>
        </p:txBody>
      </p:sp>
      <p:pic>
        <p:nvPicPr>
          <p:cNvPr id="6" name="Billed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25622" y="600075"/>
            <a:ext cx="1211491" cy="487094"/>
          </a:xfrm>
          <a:prstGeom prst="rect">
            <a:avLst/>
          </a:prstGeom>
        </p:spPr>
      </p:pic>
      <p:pic>
        <p:nvPicPr>
          <p:cNvPr id="7" name="Billed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68" y="6426000"/>
            <a:ext cx="12193368" cy="432000"/>
          </a:xfrm>
          <a:prstGeom prst="rect">
            <a:avLst/>
          </a:prstGeom>
        </p:spPr>
      </p:pic>
      <p:pic>
        <p:nvPicPr>
          <p:cNvPr id="13" name="Billede 12">
            <a:extLst>
              <a:ext uri="{FF2B5EF4-FFF2-40B4-BE49-F238E27FC236}">
                <a16:creationId xmlns:a16="http://schemas.microsoft.com/office/drawing/2014/main" id="{3064A5EC-1F1A-40CB-99AC-0B68FB23577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468" y="56511"/>
            <a:ext cx="2439827" cy="543564"/>
          </a:xfrm>
          <a:prstGeom prst="rect">
            <a:avLst/>
          </a:prstGeom>
        </p:spPr>
      </p:pic>
      <p:sp>
        <p:nvSpPr>
          <p:cNvPr id="4" name="Rektangel 3">
            <a:extLst>
              <a:ext uri="{FF2B5EF4-FFF2-40B4-BE49-F238E27FC236}">
                <a16:creationId xmlns:a16="http://schemas.microsoft.com/office/drawing/2014/main" id="{A76703FC-6E0D-4974-A4AF-6C3361985A99}"/>
              </a:ext>
            </a:extLst>
          </p:cNvPr>
          <p:cNvSpPr/>
          <p:nvPr/>
        </p:nvSpPr>
        <p:spPr>
          <a:xfrm>
            <a:off x="3710379" y="3839532"/>
            <a:ext cx="4619341" cy="1323439"/>
          </a:xfrm>
          <a:prstGeom prst="rect">
            <a:avLst/>
          </a:prstGeom>
          <a:noFill/>
        </p:spPr>
        <p:txBody>
          <a:bodyPr wrap="none" lIns="91440" tIns="45720" rIns="91440" bIns="45720">
            <a:spAutoFit/>
          </a:bodyPr>
          <a:lstStyle/>
          <a:p>
            <a:pPr algn="ctr"/>
            <a:r>
              <a:rPr lang="da-DK" sz="80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Spørgsmål</a:t>
            </a:r>
          </a:p>
        </p:txBody>
      </p:sp>
      <p:sp>
        <p:nvSpPr>
          <p:cNvPr id="8" name="Rektangel 7">
            <a:extLst>
              <a:ext uri="{FF2B5EF4-FFF2-40B4-BE49-F238E27FC236}">
                <a16:creationId xmlns:a16="http://schemas.microsoft.com/office/drawing/2014/main" id="{E30E35CB-27E8-41EE-B89E-C48128C392F3}"/>
              </a:ext>
            </a:extLst>
          </p:cNvPr>
          <p:cNvSpPr/>
          <p:nvPr/>
        </p:nvSpPr>
        <p:spPr>
          <a:xfrm>
            <a:off x="5333804" y="1238003"/>
            <a:ext cx="1372492" cy="3170099"/>
          </a:xfrm>
          <a:prstGeom prst="rect">
            <a:avLst/>
          </a:prstGeom>
          <a:noFill/>
        </p:spPr>
        <p:txBody>
          <a:bodyPr wrap="none" lIns="91440" tIns="45720" rIns="91440" bIns="45720">
            <a:spAutoFit/>
          </a:bodyPr>
          <a:lstStyle/>
          <a:p>
            <a:pPr algn="ctr"/>
            <a:r>
              <a:rPr lang="da-DK" sz="200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a:t>
            </a:r>
          </a:p>
        </p:txBody>
      </p:sp>
    </p:spTree>
    <p:extLst>
      <p:ext uri="{BB962C8B-B14F-4D97-AF65-F5344CB8AC3E}">
        <p14:creationId xmlns:p14="http://schemas.microsoft.com/office/powerpoint/2010/main" val="3157528067"/>
      </p:ext>
    </p:extLst>
  </p:cSld>
  <p:clrMapOvr>
    <a:masterClrMapping/>
  </p:clrMapOvr>
  <mc:AlternateContent xmlns:mc="http://schemas.openxmlformats.org/markup-compatibility/2006" xmlns:p14="http://schemas.microsoft.com/office/powerpoint/2010/main">
    <mc:Choice Requires="p14">
      <p:transition p14:dur="250" advClick="0" advTm="8000"/>
    </mc:Choice>
    <mc:Fallback xmlns="">
      <p:transition advClick="0" advTm="8000"/>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ktangel 4"/>
          <p:cNvSpPr/>
          <p:nvPr/>
        </p:nvSpPr>
        <p:spPr>
          <a:xfrm>
            <a:off x="10669368" y="515669"/>
            <a:ext cx="1524000" cy="65590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da-DK" sz="3600" dirty="0"/>
          </a:p>
        </p:txBody>
      </p:sp>
      <p:pic>
        <p:nvPicPr>
          <p:cNvPr id="6" name="Billed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25622" y="600075"/>
            <a:ext cx="1211491" cy="487094"/>
          </a:xfrm>
          <a:prstGeom prst="rect">
            <a:avLst/>
          </a:prstGeom>
        </p:spPr>
      </p:pic>
      <p:pic>
        <p:nvPicPr>
          <p:cNvPr id="7" name="Billed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68" y="6426000"/>
            <a:ext cx="12193368" cy="432000"/>
          </a:xfrm>
          <a:prstGeom prst="rect">
            <a:avLst/>
          </a:prstGeom>
        </p:spPr>
      </p:pic>
      <p:pic>
        <p:nvPicPr>
          <p:cNvPr id="13" name="Billede 12">
            <a:extLst>
              <a:ext uri="{FF2B5EF4-FFF2-40B4-BE49-F238E27FC236}">
                <a16:creationId xmlns:a16="http://schemas.microsoft.com/office/drawing/2014/main" id="{3064A5EC-1F1A-40CB-99AC-0B68FB23577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468" y="56511"/>
            <a:ext cx="2439827" cy="543564"/>
          </a:xfrm>
          <a:prstGeom prst="rect">
            <a:avLst/>
          </a:prstGeom>
        </p:spPr>
      </p:pic>
      <p:sp>
        <p:nvSpPr>
          <p:cNvPr id="3" name="Tekstfelt 2">
            <a:extLst>
              <a:ext uri="{FF2B5EF4-FFF2-40B4-BE49-F238E27FC236}">
                <a16:creationId xmlns:a16="http://schemas.microsoft.com/office/drawing/2014/main" id="{061C9E50-A3A9-4270-858E-623C85585BDF}"/>
              </a:ext>
            </a:extLst>
          </p:cNvPr>
          <p:cNvSpPr txBox="1"/>
          <p:nvPr/>
        </p:nvSpPr>
        <p:spPr>
          <a:xfrm>
            <a:off x="2503295" y="2043772"/>
            <a:ext cx="6850966" cy="1631216"/>
          </a:xfrm>
          <a:prstGeom prst="rect">
            <a:avLst/>
          </a:prstGeom>
          <a:noFill/>
        </p:spPr>
        <p:txBody>
          <a:bodyPr wrap="square" rtlCol="0">
            <a:spAutoFit/>
          </a:bodyPr>
          <a:lstStyle/>
          <a:p>
            <a:r>
              <a:rPr lang="da-DK" sz="10000" dirty="0"/>
              <a:t>Tak for i dag!</a:t>
            </a:r>
          </a:p>
        </p:txBody>
      </p:sp>
    </p:spTree>
    <p:extLst>
      <p:ext uri="{BB962C8B-B14F-4D97-AF65-F5344CB8AC3E}">
        <p14:creationId xmlns:p14="http://schemas.microsoft.com/office/powerpoint/2010/main" val="1276516004"/>
      </p:ext>
    </p:extLst>
  </p:cSld>
  <p:clrMapOvr>
    <a:masterClrMapping/>
  </p:clrMapOvr>
  <mc:AlternateContent xmlns:mc="http://schemas.openxmlformats.org/markup-compatibility/2006" xmlns:p14="http://schemas.microsoft.com/office/powerpoint/2010/main">
    <mc:Choice Requires="p14">
      <p:transition p14:dur="250" advClick="0" advTm="8000"/>
    </mc:Choice>
    <mc:Fallback xmlns="">
      <p:transition advClick="0" advTm="800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ktangel 4"/>
          <p:cNvSpPr/>
          <p:nvPr/>
        </p:nvSpPr>
        <p:spPr>
          <a:xfrm>
            <a:off x="10669368" y="515669"/>
            <a:ext cx="1524000" cy="65590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da-DK" sz="3600" dirty="0"/>
          </a:p>
        </p:txBody>
      </p:sp>
      <p:pic>
        <p:nvPicPr>
          <p:cNvPr id="6" name="Billed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25622" y="600075"/>
            <a:ext cx="1211491" cy="487094"/>
          </a:xfrm>
          <a:prstGeom prst="rect">
            <a:avLst/>
          </a:prstGeom>
        </p:spPr>
      </p:pic>
      <p:pic>
        <p:nvPicPr>
          <p:cNvPr id="7" name="Billed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68" y="6426000"/>
            <a:ext cx="12193368" cy="432000"/>
          </a:xfrm>
          <a:prstGeom prst="rect">
            <a:avLst/>
          </a:prstGeom>
        </p:spPr>
      </p:pic>
      <p:pic>
        <p:nvPicPr>
          <p:cNvPr id="13" name="Billede 12">
            <a:extLst>
              <a:ext uri="{FF2B5EF4-FFF2-40B4-BE49-F238E27FC236}">
                <a16:creationId xmlns:a16="http://schemas.microsoft.com/office/drawing/2014/main" id="{3064A5EC-1F1A-40CB-99AC-0B68FB23577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468" y="56511"/>
            <a:ext cx="2439827" cy="543564"/>
          </a:xfrm>
          <a:prstGeom prst="rect">
            <a:avLst/>
          </a:prstGeom>
        </p:spPr>
      </p:pic>
      <p:pic>
        <p:nvPicPr>
          <p:cNvPr id="4" name="Billede 3">
            <a:extLst>
              <a:ext uri="{FF2B5EF4-FFF2-40B4-BE49-F238E27FC236}">
                <a16:creationId xmlns:a16="http://schemas.microsoft.com/office/drawing/2014/main" id="{7BA682BE-4DD5-4FC0-ADD7-2B0AAF22584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2239645"/>
            <a:ext cx="12192000" cy="2378710"/>
          </a:xfrm>
          <a:prstGeom prst="rect">
            <a:avLst/>
          </a:prstGeom>
        </p:spPr>
      </p:pic>
      <p:pic>
        <p:nvPicPr>
          <p:cNvPr id="9" name="Billede 8">
            <a:extLst>
              <a:ext uri="{FF2B5EF4-FFF2-40B4-BE49-F238E27FC236}">
                <a16:creationId xmlns:a16="http://schemas.microsoft.com/office/drawing/2014/main" id="{2ACA2CBA-9B39-42E9-8848-9E91E5F1136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524" y="1609399"/>
            <a:ext cx="12187475" cy="3637849"/>
          </a:xfrm>
          <a:prstGeom prst="rect">
            <a:avLst/>
          </a:prstGeom>
        </p:spPr>
      </p:pic>
      <p:sp>
        <p:nvSpPr>
          <p:cNvPr id="10" name="Pil: nedad 9">
            <a:extLst>
              <a:ext uri="{FF2B5EF4-FFF2-40B4-BE49-F238E27FC236}">
                <a16:creationId xmlns:a16="http://schemas.microsoft.com/office/drawing/2014/main" id="{7625F618-F9EA-4D2A-8E8C-F1A3024D071F}"/>
              </a:ext>
            </a:extLst>
          </p:cNvPr>
          <p:cNvSpPr/>
          <p:nvPr/>
        </p:nvSpPr>
        <p:spPr>
          <a:xfrm>
            <a:off x="4079631" y="2076425"/>
            <a:ext cx="211015" cy="326439"/>
          </a:xfrm>
          <a:prstGeom prst="down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Tree>
    <p:extLst>
      <p:ext uri="{BB962C8B-B14F-4D97-AF65-F5344CB8AC3E}">
        <p14:creationId xmlns:p14="http://schemas.microsoft.com/office/powerpoint/2010/main" val="1271323246"/>
      </p:ext>
    </p:extLst>
  </p:cSld>
  <p:clrMapOvr>
    <a:masterClrMapping/>
  </p:clrMapOvr>
  <mc:AlternateContent xmlns:mc="http://schemas.openxmlformats.org/markup-compatibility/2006" xmlns:p14="http://schemas.microsoft.com/office/powerpoint/2010/main">
    <mc:Choice Requires="p14">
      <p:transition p14:dur="250" advClick="0" advTm="8000"/>
    </mc:Choice>
    <mc:Fallback xmlns="">
      <p:transition advClick="0" advTm="8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ktangel 4"/>
          <p:cNvSpPr/>
          <p:nvPr/>
        </p:nvSpPr>
        <p:spPr>
          <a:xfrm>
            <a:off x="10669368" y="515669"/>
            <a:ext cx="1524000" cy="65590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da-DK" sz="3600" dirty="0"/>
          </a:p>
        </p:txBody>
      </p:sp>
      <p:pic>
        <p:nvPicPr>
          <p:cNvPr id="6" name="Billed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25622" y="600075"/>
            <a:ext cx="1211491" cy="487094"/>
          </a:xfrm>
          <a:prstGeom prst="rect">
            <a:avLst/>
          </a:prstGeom>
        </p:spPr>
      </p:pic>
      <p:pic>
        <p:nvPicPr>
          <p:cNvPr id="7" name="Billed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68" y="6426000"/>
            <a:ext cx="12193368" cy="432000"/>
          </a:xfrm>
          <a:prstGeom prst="rect">
            <a:avLst/>
          </a:prstGeom>
        </p:spPr>
      </p:pic>
      <p:pic>
        <p:nvPicPr>
          <p:cNvPr id="13" name="Billede 12">
            <a:extLst>
              <a:ext uri="{FF2B5EF4-FFF2-40B4-BE49-F238E27FC236}">
                <a16:creationId xmlns:a16="http://schemas.microsoft.com/office/drawing/2014/main" id="{3064A5EC-1F1A-40CB-99AC-0B68FB23577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468" y="56511"/>
            <a:ext cx="2439827" cy="543564"/>
          </a:xfrm>
          <a:prstGeom prst="rect">
            <a:avLst/>
          </a:prstGeom>
        </p:spPr>
      </p:pic>
      <p:sp>
        <p:nvSpPr>
          <p:cNvPr id="2" name="Tekstfelt 1">
            <a:extLst>
              <a:ext uri="{FF2B5EF4-FFF2-40B4-BE49-F238E27FC236}">
                <a16:creationId xmlns:a16="http://schemas.microsoft.com/office/drawing/2014/main" id="{5B241233-E6F8-4089-AB40-EC4B76ABE598}"/>
              </a:ext>
            </a:extLst>
          </p:cNvPr>
          <p:cNvSpPr txBox="1"/>
          <p:nvPr/>
        </p:nvSpPr>
        <p:spPr>
          <a:xfrm>
            <a:off x="890337" y="1204661"/>
            <a:ext cx="10587789" cy="3724096"/>
          </a:xfrm>
          <a:prstGeom prst="rect">
            <a:avLst/>
          </a:prstGeom>
          <a:noFill/>
        </p:spPr>
        <p:txBody>
          <a:bodyPr wrap="square" rtlCol="0">
            <a:spAutoFit/>
          </a:bodyPr>
          <a:lstStyle/>
          <a:p>
            <a:r>
              <a:rPr lang="da-DK" sz="4400" dirty="0"/>
              <a:t>Hvad kan man få penge til?</a:t>
            </a:r>
          </a:p>
          <a:p>
            <a:endParaRPr lang="da-DK" sz="4400" dirty="0"/>
          </a:p>
          <a:p>
            <a:endParaRPr lang="da-DK" dirty="0"/>
          </a:p>
          <a:p>
            <a:pPr marL="1371600" lvl="2" indent="-457200">
              <a:buFont typeface="Arial" panose="020B0604020202020204" pitchFamily="34" charset="0"/>
              <a:buChar char="•"/>
            </a:pPr>
            <a:r>
              <a:rPr lang="da-DK" sz="2800" dirty="0"/>
              <a:t>Rejser (</a:t>
            </a:r>
            <a:r>
              <a:rPr lang="da-DK" sz="2800" dirty="0" err="1"/>
              <a:t>mobilities</a:t>
            </a:r>
            <a:r>
              <a:rPr lang="da-DK" sz="2800" dirty="0"/>
              <a:t>) der ligger indenfor EU eller samarbejdslandene, som opfylder vores fælles projektmål</a:t>
            </a:r>
          </a:p>
          <a:p>
            <a:pPr marL="1371600" lvl="2" indent="-457200">
              <a:buFont typeface="Arial" panose="020B0604020202020204" pitchFamily="34" charset="0"/>
              <a:buChar char="•"/>
            </a:pPr>
            <a:endParaRPr lang="da-DK" sz="2800" dirty="0"/>
          </a:p>
          <a:p>
            <a:pPr marL="1371600" lvl="2" indent="-457200">
              <a:buFont typeface="Arial" panose="020B0604020202020204" pitchFamily="34" charset="0"/>
              <a:buChar char="•"/>
            </a:pPr>
            <a:r>
              <a:rPr lang="da-DK" sz="2800" dirty="0"/>
              <a:t>Kost, logi og transport</a:t>
            </a:r>
          </a:p>
          <a:p>
            <a:endParaRPr lang="da-DK" dirty="0"/>
          </a:p>
        </p:txBody>
      </p:sp>
    </p:spTree>
    <p:extLst>
      <p:ext uri="{BB962C8B-B14F-4D97-AF65-F5344CB8AC3E}">
        <p14:creationId xmlns:p14="http://schemas.microsoft.com/office/powerpoint/2010/main" val="1216107132"/>
      </p:ext>
    </p:extLst>
  </p:cSld>
  <p:clrMapOvr>
    <a:masterClrMapping/>
  </p:clrMapOvr>
  <mc:AlternateContent xmlns:mc="http://schemas.openxmlformats.org/markup-compatibility/2006" xmlns:p14="http://schemas.microsoft.com/office/powerpoint/2010/main">
    <mc:Choice Requires="p14">
      <p:transition p14:dur="250" advClick="0" advTm="8000"/>
    </mc:Choice>
    <mc:Fallback xmlns="">
      <p:transition advClick="0" advTm="800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ktangel 4"/>
          <p:cNvSpPr/>
          <p:nvPr/>
        </p:nvSpPr>
        <p:spPr>
          <a:xfrm>
            <a:off x="10669368" y="515669"/>
            <a:ext cx="1524000" cy="65590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da-DK" sz="3600" dirty="0"/>
          </a:p>
        </p:txBody>
      </p:sp>
      <p:pic>
        <p:nvPicPr>
          <p:cNvPr id="6" name="Billed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25622" y="600075"/>
            <a:ext cx="1211491" cy="487094"/>
          </a:xfrm>
          <a:prstGeom prst="rect">
            <a:avLst/>
          </a:prstGeom>
        </p:spPr>
      </p:pic>
      <p:pic>
        <p:nvPicPr>
          <p:cNvPr id="7" name="Billed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68" y="6426000"/>
            <a:ext cx="12193368" cy="432000"/>
          </a:xfrm>
          <a:prstGeom prst="rect">
            <a:avLst/>
          </a:prstGeom>
        </p:spPr>
      </p:pic>
      <p:pic>
        <p:nvPicPr>
          <p:cNvPr id="13" name="Billede 12">
            <a:extLst>
              <a:ext uri="{FF2B5EF4-FFF2-40B4-BE49-F238E27FC236}">
                <a16:creationId xmlns:a16="http://schemas.microsoft.com/office/drawing/2014/main" id="{3064A5EC-1F1A-40CB-99AC-0B68FB23577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468" y="56511"/>
            <a:ext cx="2439827" cy="543564"/>
          </a:xfrm>
          <a:prstGeom prst="rect">
            <a:avLst/>
          </a:prstGeom>
        </p:spPr>
      </p:pic>
      <p:sp>
        <p:nvSpPr>
          <p:cNvPr id="2" name="Tekstfelt 1">
            <a:extLst>
              <a:ext uri="{FF2B5EF4-FFF2-40B4-BE49-F238E27FC236}">
                <a16:creationId xmlns:a16="http://schemas.microsoft.com/office/drawing/2014/main" id="{5B241233-E6F8-4089-AB40-EC4B76ABE598}"/>
              </a:ext>
            </a:extLst>
          </p:cNvPr>
          <p:cNvSpPr txBox="1"/>
          <p:nvPr/>
        </p:nvSpPr>
        <p:spPr>
          <a:xfrm>
            <a:off x="890337" y="1204661"/>
            <a:ext cx="10587789" cy="4216539"/>
          </a:xfrm>
          <a:prstGeom prst="rect">
            <a:avLst/>
          </a:prstGeom>
          <a:noFill/>
        </p:spPr>
        <p:txBody>
          <a:bodyPr wrap="square" rtlCol="0">
            <a:spAutoFit/>
          </a:bodyPr>
          <a:lstStyle/>
          <a:p>
            <a:r>
              <a:rPr lang="da-DK" sz="4400" dirty="0"/>
              <a:t>Projektmål</a:t>
            </a:r>
          </a:p>
          <a:p>
            <a:endParaRPr lang="da-DK" sz="2800" dirty="0"/>
          </a:p>
          <a:p>
            <a:pPr marL="1371600" lvl="2" indent="-457200">
              <a:buFont typeface="Arial" panose="020B0604020202020204" pitchFamily="34" charset="0"/>
              <a:buChar char="•"/>
            </a:pPr>
            <a:r>
              <a:rPr lang="da-DK" sz="2800" dirty="0"/>
              <a:t>Byliv</a:t>
            </a:r>
          </a:p>
          <a:p>
            <a:pPr marL="1371600" lvl="2" indent="-457200">
              <a:buFont typeface="Arial" panose="020B0604020202020204" pitchFamily="34" charset="0"/>
              <a:buChar char="•"/>
            </a:pPr>
            <a:endParaRPr lang="da-DK" sz="2800" dirty="0"/>
          </a:p>
          <a:p>
            <a:pPr marL="1371600" lvl="2" indent="-457200">
              <a:buFont typeface="Arial" panose="020B0604020202020204" pitchFamily="34" charset="0"/>
              <a:buChar char="•"/>
            </a:pPr>
            <a:r>
              <a:rPr lang="da-DK" sz="2800" dirty="0"/>
              <a:t>Bæredygtighed</a:t>
            </a:r>
          </a:p>
          <a:p>
            <a:pPr marL="1371600" lvl="2" indent="-457200">
              <a:buFont typeface="Arial" panose="020B0604020202020204" pitchFamily="34" charset="0"/>
              <a:buChar char="•"/>
            </a:pPr>
            <a:endParaRPr lang="da-DK" sz="2800" dirty="0"/>
          </a:p>
          <a:p>
            <a:pPr marL="1371600" lvl="2" indent="-457200">
              <a:buFont typeface="Arial" panose="020B0604020202020204" pitchFamily="34" charset="0"/>
              <a:buChar char="•"/>
            </a:pPr>
            <a:r>
              <a:rPr lang="da-DK" sz="2800" dirty="0"/>
              <a:t>Fællesskaber</a:t>
            </a:r>
          </a:p>
          <a:p>
            <a:pPr marL="1371600" lvl="2" indent="-457200">
              <a:buFont typeface="Arial" panose="020B0604020202020204" pitchFamily="34" charset="0"/>
              <a:buChar char="•"/>
            </a:pPr>
            <a:endParaRPr lang="da-DK" sz="2800" dirty="0"/>
          </a:p>
          <a:p>
            <a:pPr marL="1371600" lvl="2" indent="-457200">
              <a:buFont typeface="Arial" panose="020B0604020202020204" pitchFamily="34" charset="0"/>
              <a:buChar char="•"/>
            </a:pPr>
            <a:r>
              <a:rPr lang="da-DK" sz="2800" dirty="0"/>
              <a:t>Oplevelser</a:t>
            </a:r>
          </a:p>
        </p:txBody>
      </p:sp>
    </p:spTree>
    <p:extLst>
      <p:ext uri="{BB962C8B-B14F-4D97-AF65-F5344CB8AC3E}">
        <p14:creationId xmlns:p14="http://schemas.microsoft.com/office/powerpoint/2010/main" val="106291991"/>
      </p:ext>
    </p:extLst>
  </p:cSld>
  <p:clrMapOvr>
    <a:masterClrMapping/>
  </p:clrMapOvr>
  <mc:AlternateContent xmlns:mc="http://schemas.openxmlformats.org/markup-compatibility/2006" xmlns:p14="http://schemas.microsoft.com/office/powerpoint/2010/main">
    <mc:Choice Requires="p14">
      <p:transition p14:dur="250" advClick="0" advTm="8000"/>
    </mc:Choice>
    <mc:Fallback xmlns="">
      <p:transition advClick="0" advTm="800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ktangel 4"/>
          <p:cNvSpPr/>
          <p:nvPr/>
        </p:nvSpPr>
        <p:spPr>
          <a:xfrm>
            <a:off x="10669368" y="515669"/>
            <a:ext cx="1524000" cy="65590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da-DK" sz="3600" dirty="0"/>
          </a:p>
        </p:txBody>
      </p:sp>
      <p:pic>
        <p:nvPicPr>
          <p:cNvPr id="6" name="Billed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25622" y="600075"/>
            <a:ext cx="1211491" cy="487094"/>
          </a:xfrm>
          <a:prstGeom prst="rect">
            <a:avLst/>
          </a:prstGeom>
        </p:spPr>
      </p:pic>
      <p:pic>
        <p:nvPicPr>
          <p:cNvPr id="7" name="Billed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68" y="6426000"/>
            <a:ext cx="12193368" cy="432000"/>
          </a:xfrm>
          <a:prstGeom prst="rect">
            <a:avLst/>
          </a:prstGeom>
        </p:spPr>
      </p:pic>
      <p:pic>
        <p:nvPicPr>
          <p:cNvPr id="13" name="Billede 12">
            <a:extLst>
              <a:ext uri="{FF2B5EF4-FFF2-40B4-BE49-F238E27FC236}">
                <a16:creationId xmlns:a16="http://schemas.microsoft.com/office/drawing/2014/main" id="{3064A5EC-1F1A-40CB-99AC-0B68FB23577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468" y="56511"/>
            <a:ext cx="2439827" cy="543564"/>
          </a:xfrm>
          <a:prstGeom prst="rect">
            <a:avLst/>
          </a:prstGeom>
        </p:spPr>
      </p:pic>
      <p:sp>
        <p:nvSpPr>
          <p:cNvPr id="2" name="Tekstfelt 1">
            <a:extLst>
              <a:ext uri="{FF2B5EF4-FFF2-40B4-BE49-F238E27FC236}">
                <a16:creationId xmlns:a16="http://schemas.microsoft.com/office/drawing/2014/main" id="{5B241233-E6F8-4089-AB40-EC4B76ABE598}"/>
              </a:ext>
            </a:extLst>
          </p:cNvPr>
          <p:cNvSpPr txBox="1"/>
          <p:nvPr/>
        </p:nvSpPr>
        <p:spPr>
          <a:xfrm>
            <a:off x="890337" y="1204661"/>
            <a:ext cx="10587789" cy="3354765"/>
          </a:xfrm>
          <a:prstGeom prst="rect">
            <a:avLst/>
          </a:prstGeom>
          <a:noFill/>
        </p:spPr>
        <p:txBody>
          <a:bodyPr wrap="square" rtlCol="0">
            <a:spAutoFit/>
          </a:bodyPr>
          <a:lstStyle/>
          <a:p>
            <a:r>
              <a:rPr lang="da-DK" sz="4400" dirty="0"/>
              <a:t>Projektmål</a:t>
            </a:r>
          </a:p>
          <a:p>
            <a:endParaRPr lang="da-DK" sz="2800" dirty="0"/>
          </a:p>
          <a:p>
            <a:r>
              <a:rPr lang="da-DK" sz="2800" dirty="0"/>
              <a:t>Det er voksne </a:t>
            </a:r>
            <a:r>
              <a:rPr lang="da-DK" sz="2800" dirty="0" err="1"/>
              <a:t>learners</a:t>
            </a:r>
            <a:r>
              <a:rPr lang="da-DK" sz="2800" dirty="0"/>
              <a:t> der skal have udbyttet i forhold til projektmålene. </a:t>
            </a:r>
          </a:p>
          <a:p>
            <a:endParaRPr lang="da-DK" sz="2800" dirty="0"/>
          </a:p>
          <a:p>
            <a:r>
              <a:rPr lang="da-DK" sz="2800" dirty="0"/>
              <a:t>Rent praktisk, skal voksne borgere i Kolding Kommune bliver ”bedre” til det vores projektmål beskriver, fordi en medarbejder har været afsted.</a:t>
            </a:r>
          </a:p>
        </p:txBody>
      </p:sp>
    </p:spTree>
    <p:extLst>
      <p:ext uri="{BB962C8B-B14F-4D97-AF65-F5344CB8AC3E}">
        <p14:creationId xmlns:p14="http://schemas.microsoft.com/office/powerpoint/2010/main" val="143734669"/>
      </p:ext>
    </p:extLst>
  </p:cSld>
  <p:clrMapOvr>
    <a:masterClrMapping/>
  </p:clrMapOvr>
  <mc:AlternateContent xmlns:mc="http://schemas.openxmlformats.org/markup-compatibility/2006" xmlns:p14="http://schemas.microsoft.com/office/powerpoint/2010/main">
    <mc:Choice Requires="p14">
      <p:transition p14:dur="250" advClick="0" advTm="8000"/>
    </mc:Choice>
    <mc:Fallback xmlns="">
      <p:transition advClick="0" advTm="800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ktangel 4"/>
          <p:cNvSpPr/>
          <p:nvPr/>
        </p:nvSpPr>
        <p:spPr>
          <a:xfrm>
            <a:off x="10669368" y="515669"/>
            <a:ext cx="1524000" cy="65590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da-DK" sz="3600" dirty="0"/>
          </a:p>
        </p:txBody>
      </p:sp>
      <p:pic>
        <p:nvPicPr>
          <p:cNvPr id="6" name="Billed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25622" y="600075"/>
            <a:ext cx="1211491" cy="487094"/>
          </a:xfrm>
          <a:prstGeom prst="rect">
            <a:avLst/>
          </a:prstGeom>
        </p:spPr>
      </p:pic>
      <p:pic>
        <p:nvPicPr>
          <p:cNvPr id="7" name="Billed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68" y="6426000"/>
            <a:ext cx="12193368" cy="432000"/>
          </a:xfrm>
          <a:prstGeom prst="rect">
            <a:avLst/>
          </a:prstGeom>
        </p:spPr>
      </p:pic>
      <p:pic>
        <p:nvPicPr>
          <p:cNvPr id="13" name="Billede 12">
            <a:extLst>
              <a:ext uri="{FF2B5EF4-FFF2-40B4-BE49-F238E27FC236}">
                <a16:creationId xmlns:a16="http://schemas.microsoft.com/office/drawing/2014/main" id="{3064A5EC-1F1A-40CB-99AC-0B68FB23577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468" y="56511"/>
            <a:ext cx="2439827" cy="543564"/>
          </a:xfrm>
          <a:prstGeom prst="rect">
            <a:avLst/>
          </a:prstGeom>
        </p:spPr>
      </p:pic>
      <p:sp>
        <p:nvSpPr>
          <p:cNvPr id="2" name="Tekstfelt 1">
            <a:extLst>
              <a:ext uri="{FF2B5EF4-FFF2-40B4-BE49-F238E27FC236}">
                <a16:creationId xmlns:a16="http://schemas.microsoft.com/office/drawing/2014/main" id="{5B241233-E6F8-4089-AB40-EC4B76ABE598}"/>
              </a:ext>
            </a:extLst>
          </p:cNvPr>
          <p:cNvSpPr txBox="1"/>
          <p:nvPr/>
        </p:nvSpPr>
        <p:spPr>
          <a:xfrm>
            <a:off x="890337" y="1204661"/>
            <a:ext cx="10587789" cy="4216539"/>
          </a:xfrm>
          <a:prstGeom prst="rect">
            <a:avLst/>
          </a:prstGeom>
          <a:noFill/>
        </p:spPr>
        <p:txBody>
          <a:bodyPr wrap="square" rtlCol="0">
            <a:spAutoFit/>
          </a:bodyPr>
          <a:lstStyle/>
          <a:p>
            <a:r>
              <a:rPr lang="da-DK" sz="4400" dirty="0"/>
              <a:t>Typer af </a:t>
            </a:r>
            <a:r>
              <a:rPr lang="da-DK" sz="4400" dirty="0" err="1"/>
              <a:t>mobilities</a:t>
            </a:r>
            <a:r>
              <a:rPr lang="da-DK" sz="4400" dirty="0"/>
              <a:t> (rejser)</a:t>
            </a:r>
          </a:p>
          <a:p>
            <a:endParaRPr lang="da-DK" sz="2800" dirty="0"/>
          </a:p>
          <a:p>
            <a:pPr marL="1371600" lvl="2" indent="-457200">
              <a:buFont typeface="Arial" panose="020B0604020202020204" pitchFamily="34" charset="0"/>
              <a:buChar char="•"/>
            </a:pPr>
            <a:r>
              <a:rPr lang="da-DK" sz="2800" dirty="0"/>
              <a:t>Job-</a:t>
            </a:r>
            <a:r>
              <a:rPr lang="da-DK" sz="2800" dirty="0" err="1"/>
              <a:t>shadowing</a:t>
            </a:r>
            <a:endParaRPr lang="da-DK" sz="2800" dirty="0"/>
          </a:p>
          <a:p>
            <a:pPr marL="1371600" lvl="2" indent="-457200">
              <a:buFont typeface="Arial" panose="020B0604020202020204" pitchFamily="34" charset="0"/>
              <a:buChar char="•"/>
            </a:pPr>
            <a:endParaRPr lang="da-DK" sz="2800" dirty="0"/>
          </a:p>
          <a:p>
            <a:pPr marL="1371600" lvl="2" indent="-457200">
              <a:buFont typeface="Arial" panose="020B0604020202020204" pitchFamily="34" charset="0"/>
              <a:buChar char="•"/>
            </a:pPr>
            <a:r>
              <a:rPr lang="da-DK" sz="2800" dirty="0"/>
              <a:t>Forberedende besøg</a:t>
            </a:r>
          </a:p>
          <a:p>
            <a:pPr marL="1371600" lvl="2" indent="-457200">
              <a:buFont typeface="Arial" panose="020B0604020202020204" pitchFamily="34" charset="0"/>
              <a:buChar char="•"/>
            </a:pPr>
            <a:endParaRPr lang="da-DK" sz="2800" dirty="0"/>
          </a:p>
          <a:p>
            <a:pPr marL="1371600" lvl="2" indent="-457200">
              <a:buFont typeface="Arial" panose="020B0604020202020204" pitchFamily="34" charset="0"/>
              <a:buChar char="•"/>
            </a:pPr>
            <a:r>
              <a:rPr lang="da-DK" sz="2800" dirty="0" err="1"/>
              <a:t>Invited</a:t>
            </a:r>
            <a:r>
              <a:rPr lang="da-DK" sz="2800" dirty="0"/>
              <a:t> </a:t>
            </a:r>
            <a:r>
              <a:rPr lang="da-DK" sz="2800" dirty="0" err="1"/>
              <a:t>experts</a:t>
            </a:r>
            <a:endParaRPr lang="da-DK" sz="2800" dirty="0"/>
          </a:p>
          <a:p>
            <a:pPr marL="1371600" lvl="2" indent="-457200">
              <a:buFont typeface="Arial" panose="020B0604020202020204" pitchFamily="34" charset="0"/>
              <a:buChar char="•"/>
            </a:pPr>
            <a:endParaRPr lang="da-DK" sz="2800" dirty="0"/>
          </a:p>
          <a:p>
            <a:pPr marL="1371600" lvl="2" indent="-457200">
              <a:buFont typeface="Arial" panose="020B0604020202020204" pitchFamily="34" charset="0"/>
              <a:buChar char="•"/>
            </a:pPr>
            <a:r>
              <a:rPr lang="da-DK" sz="2800" dirty="0"/>
              <a:t>Kurser og uddannelse</a:t>
            </a:r>
          </a:p>
        </p:txBody>
      </p:sp>
    </p:spTree>
    <p:extLst>
      <p:ext uri="{BB962C8B-B14F-4D97-AF65-F5344CB8AC3E}">
        <p14:creationId xmlns:p14="http://schemas.microsoft.com/office/powerpoint/2010/main" val="2494802899"/>
      </p:ext>
    </p:extLst>
  </p:cSld>
  <p:clrMapOvr>
    <a:masterClrMapping/>
  </p:clrMapOvr>
  <mc:AlternateContent xmlns:mc="http://schemas.openxmlformats.org/markup-compatibility/2006" xmlns:p14="http://schemas.microsoft.com/office/powerpoint/2010/main">
    <mc:Choice Requires="p14">
      <p:transition p14:dur="250" advClick="0" advTm="8000"/>
    </mc:Choice>
    <mc:Fallback xmlns="">
      <p:transition advClick="0" advTm="800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ktangel 4"/>
          <p:cNvSpPr/>
          <p:nvPr/>
        </p:nvSpPr>
        <p:spPr>
          <a:xfrm>
            <a:off x="10669368" y="515669"/>
            <a:ext cx="1524000" cy="65590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da-DK" sz="3600" dirty="0"/>
          </a:p>
        </p:txBody>
      </p:sp>
      <p:pic>
        <p:nvPicPr>
          <p:cNvPr id="6" name="Billed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25622" y="600075"/>
            <a:ext cx="1211491" cy="487094"/>
          </a:xfrm>
          <a:prstGeom prst="rect">
            <a:avLst/>
          </a:prstGeom>
        </p:spPr>
      </p:pic>
      <p:pic>
        <p:nvPicPr>
          <p:cNvPr id="7" name="Billed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68" y="6426000"/>
            <a:ext cx="12193368" cy="432000"/>
          </a:xfrm>
          <a:prstGeom prst="rect">
            <a:avLst/>
          </a:prstGeom>
        </p:spPr>
      </p:pic>
      <p:pic>
        <p:nvPicPr>
          <p:cNvPr id="13" name="Billede 12">
            <a:extLst>
              <a:ext uri="{FF2B5EF4-FFF2-40B4-BE49-F238E27FC236}">
                <a16:creationId xmlns:a16="http://schemas.microsoft.com/office/drawing/2014/main" id="{3064A5EC-1F1A-40CB-99AC-0B68FB23577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468" y="56511"/>
            <a:ext cx="2439827" cy="543564"/>
          </a:xfrm>
          <a:prstGeom prst="rect">
            <a:avLst/>
          </a:prstGeom>
        </p:spPr>
      </p:pic>
      <p:sp>
        <p:nvSpPr>
          <p:cNvPr id="2" name="Tekstfelt 1">
            <a:extLst>
              <a:ext uri="{FF2B5EF4-FFF2-40B4-BE49-F238E27FC236}">
                <a16:creationId xmlns:a16="http://schemas.microsoft.com/office/drawing/2014/main" id="{5B241233-E6F8-4089-AB40-EC4B76ABE598}"/>
              </a:ext>
            </a:extLst>
          </p:cNvPr>
          <p:cNvSpPr txBox="1"/>
          <p:nvPr/>
        </p:nvSpPr>
        <p:spPr>
          <a:xfrm>
            <a:off x="890337" y="1204661"/>
            <a:ext cx="10587789" cy="4647426"/>
          </a:xfrm>
          <a:prstGeom prst="rect">
            <a:avLst/>
          </a:prstGeom>
          <a:noFill/>
        </p:spPr>
        <p:txBody>
          <a:bodyPr wrap="square" rtlCol="0">
            <a:spAutoFit/>
          </a:bodyPr>
          <a:lstStyle/>
          <a:p>
            <a:r>
              <a:rPr lang="da-DK" sz="4400" dirty="0"/>
              <a:t>Hvad støttes IKKE</a:t>
            </a:r>
          </a:p>
          <a:p>
            <a:endParaRPr lang="da-DK" sz="2800" dirty="0"/>
          </a:p>
          <a:p>
            <a:pPr marL="1371600" lvl="2" indent="-457200">
              <a:buFont typeface="Arial" panose="020B0604020202020204" pitchFamily="34" charset="0"/>
              <a:buChar char="•"/>
            </a:pPr>
            <a:r>
              <a:rPr lang="da-DK" sz="2800" dirty="0"/>
              <a:t>Deltagelse i konferencer</a:t>
            </a:r>
          </a:p>
          <a:p>
            <a:pPr marL="1371600" lvl="2" indent="-457200">
              <a:buFont typeface="Arial" panose="020B0604020202020204" pitchFamily="34" charset="0"/>
              <a:buChar char="•"/>
            </a:pPr>
            <a:endParaRPr lang="da-DK" sz="2800" dirty="0"/>
          </a:p>
          <a:p>
            <a:pPr marL="1371600" lvl="2" indent="-457200">
              <a:buFont typeface="Arial" panose="020B0604020202020204" pitchFamily="34" charset="0"/>
              <a:buChar char="•"/>
            </a:pPr>
            <a:r>
              <a:rPr lang="da-DK" sz="2800" dirty="0"/>
              <a:t>Studieture*</a:t>
            </a:r>
          </a:p>
          <a:p>
            <a:pPr marL="1371600" lvl="2" indent="-457200">
              <a:buFont typeface="Arial" panose="020B0604020202020204" pitchFamily="34" charset="0"/>
              <a:buChar char="•"/>
            </a:pPr>
            <a:endParaRPr lang="da-DK" sz="2800" dirty="0"/>
          </a:p>
          <a:p>
            <a:pPr marL="1371600" lvl="2" indent="-457200">
              <a:buFont typeface="Arial" panose="020B0604020202020204" pitchFamily="34" charset="0"/>
              <a:buChar char="•"/>
            </a:pPr>
            <a:r>
              <a:rPr lang="da-DK" sz="2800" dirty="0"/>
              <a:t>Kurser der ikke i kursusbeskrivelsen opfylder krav om </a:t>
            </a:r>
            <a:r>
              <a:rPr lang="da-DK" sz="2800" dirty="0" err="1"/>
              <a:t>internationalitet</a:t>
            </a:r>
            <a:r>
              <a:rPr lang="da-DK" sz="2800" dirty="0"/>
              <a:t>, vores projektmål og krav til udbyder</a:t>
            </a:r>
          </a:p>
          <a:p>
            <a:pPr marL="1371600" lvl="2" indent="-457200">
              <a:buFont typeface="Arial" panose="020B0604020202020204" pitchFamily="34" charset="0"/>
              <a:buChar char="•"/>
            </a:pPr>
            <a:endParaRPr lang="da-DK" sz="2800" dirty="0"/>
          </a:p>
          <a:p>
            <a:pPr marL="1371600" lvl="2" indent="-457200">
              <a:buFont typeface="Arial" panose="020B0604020202020204" pitchFamily="34" charset="0"/>
              <a:buChar char="•"/>
            </a:pPr>
            <a:r>
              <a:rPr lang="da-DK" sz="2800" dirty="0"/>
              <a:t>Honorar til </a:t>
            </a:r>
            <a:r>
              <a:rPr lang="da-DK" sz="2800" dirty="0" err="1"/>
              <a:t>Invited</a:t>
            </a:r>
            <a:r>
              <a:rPr lang="da-DK" sz="2800" dirty="0"/>
              <a:t> Experts</a:t>
            </a:r>
          </a:p>
        </p:txBody>
      </p:sp>
    </p:spTree>
    <p:extLst>
      <p:ext uri="{BB962C8B-B14F-4D97-AF65-F5344CB8AC3E}">
        <p14:creationId xmlns:p14="http://schemas.microsoft.com/office/powerpoint/2010/main" val="982476156"/>
      </p:ext>
    </p:extLst>
  </p:cSld>
  <p:clrMapOvr>
    <a:masterClrMapping/>
  </p:clrMapOvr>
  <mc:AlternateContent xmlns:mc="http://schemas.openxmlformats.org/markup-compatibility/2006" xmlns:p14="http://schemas.microsoft.com/office/powerpoint/2010/main">
    <mc:Choice Requires="p14">
      <p:transition p14:dur="250" advClick="0" advTm="8000"/>
    </mc:Choice>
    <mc:Fallback xmlns="">
      <p:transition advClick="0" advTm="8000"/>
    </mc:Fallback>
  </mc:AlternateContent>
</p:sld>
</file>

<file path=ppt/theme/theme1.xml><?xml version="1.0" encoding="utf-8"?>
<a:theme xmlns:a="http://schemas.openxmlformats.org/drawingml/2006/main" name="Office-tema">
  <a:themeElements>
    <a:clrScheme name="Kont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ontor">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ont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tema">
  <a:themeElements>
    <a:clrScheme name="Kont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ontor">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ont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2080</TotalTime>
  <Words>1439</Words>
  <Application>Microsoft Office PowerPoint</Application>
  <PresentationFormat>Widescreen</PresentationFormat>
  <Paragraphs>257</Paragraphs>
  <Slides>34</Slides>
  <Notes>34</Notes>
  <HiddenSlides>0</HiddenSlides>
  <MMClips>2</MMClips>
  <ScaleCrop>false</ScaleCrop>
  <HeadingPairs>
    <vt:vector size="6" baseType="variant">
      <vt:variant>
        <vt:lpstr>Benyttede skrifttyper</vt:lpstr>
      </vt:variant>
      <vt:variant>
        <vt:i4>4</vt:i4>
      </vt:variant>
      <vt:variant>
        <vt:lpstr>Tema</vt:lpstr>
      </vt:variant>
      <vt:variant>
        <vt:i4>1</vt:i4>
      </vt:variant>
      <vt:variant>
        <vt:lpstr>Slidetitler</vt:lpstr>
      </vt:variant>
      <vt:variant>
        <vt:i4>34</vt:i4>
      </vt:variant>
    </vt:vector>
  </HeadingPairs>
  <TitlesOfParts>
    <vt:vector size="39" baseType="lpstr">
      <vt:lpstr>Arial</vt:lpstr>
      <vt:lpstr>Calibri</vt:lpstr>
      <vt:lpstr>Calibri Light</vt:lpstr>
      <vt:lpstr>Times New Roman</vt:lpstr>
      <vt:lpstr>Office-tema</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vector>
  </TitlesOfParts>
  <Company>Kolding Kommune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PowerPoint-præsentation</dc:title>
  <dc:creator>Maria Wehde</dc:creator>
  <cp:lastModifiedBy>Maria Wehde</cp:lastModifiedBy>
  <cp:revision>402</cp:revision>
  <dcterms:created xsi:type="dcterms:W3CDTF">2023-11-02T08:47:55Z</dcterms:created>
  <dcterms:modified xsi:type="dcterms:W3CDTF">2024-03-06T11:02:34Z</dcterms:modified>
</cp:coreProperties>
</file>